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1" r:id="rId5"/>
    <p:sldId id="268" r:id="rId6"/>
    <p:sldId id="260" r:id="rId7"/>
    <p:sldId id="269" r:id="rId8"/>
    <p:sldId id="265" r:id="rId9"/>
    <p:sldId id="263" r:id="rId10"/>
    <p:sldId id="264" r:id="rId11"/>
    <p:sldId id="262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r="1367" b="17573"/>
          <a:stretch/>
        </p:blipFill>
        <p:spPr>
          <a:xfrm>
            <a:off x="-1" y="0"/>
            <a:ext cx="12192001" cy="6199774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2" y="3725641"/>
            <a:ext cx="8047542" cy="83288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NZ" sz="3921" dirty="0">
                <a:solidFill>
                  <a:schemeClr val="bg1"/>
                </a:solidFill>
                <a:latin typeface="+mj-lt"/>
              </a:rPr>
              <a:t>Spark your future</a:t>
            </a:r>
          </a:p>
        </p:txBody>
      </p:sp>
      <p:pic>
        <p:nvPicPr>
          <p:cNvPr id="2" name="Picture 1" descr="Ignite_logos-0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37" y="2299359"/>
            <a:ext cx="6918063" cy="23063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 descr="MSFT_logo_c_C-Gray_D_C-Gray_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  <p:pic>
        <p:nvPicPr>
          <p:cNvPr id="57" name="Picture 56" descr="IgniteOrange_Illustration_ExShortHorz_RGB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763" r="13747" b="34500"/>
          <a:stretch/>
        </p:blipFill>
        <p:spPr>
          <a:xfrm>
            <a:off x="0" y="0"/>
            <a:ext cx="12192000" cy="218986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280" y="2062940"/>
            <a:ext cx="2434651" cy="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276 8.39764E-7 L 1.31478E-6 8.39764E-7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778514" y="6323702"/>
            <a:ext cx="3413486" cy="53429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381528"/>
            <a:ext cx="5787853" cy="3247714"/>
          </a:xfrm>
        </p:spPr>
        <p:txBody>
          <a:bodyPr anchor="ctr"/>
          <a:lstStyle>
            <a:lvl1pPr marL="0" indent="0" algn="ctr">
              <a:buNone/>
              <a:defRPr sz="3137"/>
            </a:lvl1pPr>
          </a:lstStyle>
          <a:p>
            <a:r>
              <a:rPr lang="en-AU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83B01"/>
                </a:soli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69239" y="1381527"/>
            <a:ext cx="5378549" cy="1791549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353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353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871894" y="1381527"/>
            <a:ext cx="0" cy="5224584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69239" y="3315820"/>
            <a:ext cx="5378549" cy="3251113"/>
          </a:xfrm>
        </p:spPr>
        <p:txBody>
          <a:bodyPr lIns="36000" tIns="146304" rIns="182880" bIns="146304">
            <a:noAutofit/>
          </a:bodyPr>
          <a:lstStyle>
            <a:lvl1pPr marL="0" indent="0">
              <a:buNone/>
              <a:defRPr sz="2353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096001" y="4773829"/>
            <a:ext cx="5826761" cy="1832282"/>
          </a:xfrm>
          <a:solidFill>
            <a:schemeClr val="accent1"/>
          </a:solidFill>
        </p:spPr>
        <p:txBody>
          <a:bodyPr lIns="182880" tIns="146304" rIns="182880" bIns="146304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137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0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Title Accent Colo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18247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581770"/>
            <a:ext cx="8066548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621119"/>
            <a:ext cx="8067822" cy="724246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8" y="1805142"/>
            <a:ext cx="2434651" cy="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6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18247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93577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8" y="1805142"/>
            <a:ext cx="2434651" cy="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39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Accent Colo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182473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93577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8" y="1805142"/>
            <a:ext cx="2434651" cy="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4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 Accent Colo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182473"/>
          </a:xfrm>
          <a:prstGeom prst="rect">
            <a:avLst/>
          </a:prstGeom>
          <a:solidFill>
            <a:srgbClr val="A8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93577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8" y="1805142"/>
            <a:ext cx="2434651" cy="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7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 Accent Colo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182473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solidFill>
                <a:srgbClr val="FF8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93578"/>
            <a:ext cx="11653523" cy="117690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88" y="1805142"/>
            <a:ext cx="2434651" cy="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7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2721" y="0"/>
            <a:ext cx="644927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964" y="470068"/>
            <a:ext cx="5181838" cy="1193870"/>
          </a:xfrm>
        </p:spPr>
        <p:txBody>
          <a:bodyPr wrap="square" anchor="b">
            <a:noAutofit/>
          </a:bodyPr>
          <a:lstStyle>
            <a:lvl1pPr>
              <a:lnSpc>
                <a:spcPct val="80000"/>
              </a:lnSpc>
              <a:defRPr lang="en-US" sz="4705" b="0" kern="1200" cap="none" spc="-100" baseline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50/50 photo layout 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3428" tIns="89642" rIns="143428" bIns="8964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sz="4705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8212" y="1805143"/>
            <a:ext cx="5199576" cy="4761790"/>
          </a:xfrm>
        </p:spPr>
        <p:txBody>
          <a:bodyPr lIns="36000" tIns="146304" rIns="182880" bIns="146304">
            <a:noAutofit/>
          </a:bodyPr>
          <a:lstStyle>
            <a:lvl1pPr marL="0" indent="0">
              <a:buNone/>
              <a:defRPr sz="235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gnite_logos-0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8" y="6111894"/>
            <a:ext cx="2142361" cy="7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9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Title Accent Colo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182473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Title Accent Colo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182473"/>
          </a:xfrm>
          <a:prstGeom prst="rect">
            <a:avLst/>
          </a:prstGeom>
          <a:solidFill>
            <a:srgbClr val="A8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69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858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r="1367" b="17573"/>
          <a:stretch/>
        </p:blipFill>
        <p:spPr>
          <a:xfrm>
            <a:off x="0" y="0"/>
            <a:ext cx="12192001" cy="6199774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26389" y="3640808"/>
            <a:ext cx="7236951" cy="948433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  <a:p>
            <a:pPr lvl="0"/>
            <a:r>
              <a:rPr lang="en-US" dirty="0"/>
              <a:t>Speaker Name</a:t>
            </a:r>
          </a:p>
        </p:txBody>
      </p:sp>
      <p:sp>
        <p:nvSpPr>
          <p:cNvPr id="165" name="Text Placeholder 4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09841" y="2304542"/>
            <a:ext cx="7236951" cy="1463240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5294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49" name="Picture 48" descr="MSFT_logo_c_C-Gray_D_C-Gray_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182497"/>
            <a:ext cx="1764812" cy="649266"/>
          </a:xfrm>
          <a:prstGeom prst="rect">
            <a:avLst/>
          </a:prstGeom>
        </p:spPr>
      </p:pic>
      <p:pic>
        <p:nvPicPr>
          <p:cNvPr id="52" name="Picture 51" descr="IgniteOrange_Illustration_ExShortHorz_RGB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9763" r="13747" b="34500"/>
          <a:stretch/>
        </p:blipFill>
        <p:spPr>
          <a:xfrm>
            <a:off x="0" y="0"/>
            <a:ext cx="12192000" cy="218986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80" y="2062940"/>
            <a:ext cx="2434651" cy="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9484438" y="6182497"/>
            <a:ext cx="2707562" cy="675503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AU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39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r="1367" b="958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4438" y="6253099"/>
            <a:ext cx="2400144" cy="38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353" dirty="0">
                <a:solidFill>
                  <a:schemeClr val="tx1"/>
                </a:solidFill>
                <a:latin typeface="+mj-lt"/>
              </a:rPr>
              <a:t>Microsoft</a:t>
            </a:r>
            <a:r>
              <a:rPr lang="en-US" sz="2353" dirty="0">
                <a:solidFill>
                  <a:schemeClr val="tx1"/>
                </a:solidFill>
              </a:rPr>
              <a:t> </a:t>
            </a:r>
            <a:r>
              <a:rPr lang="en-US" sz="2353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Ignite</a:t>
            </a:r>
            <a:endParaRPr lang="en-AU" sz="2353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239" y="2793577"/>
            <a:ext cx="11653523" cy="1158793"/>
          </a:xfrm>
        </p:spPr>
        <p:txBody>
          <a:bodyPr/>
          <a:lstStyle>
            <a:lvl1pPr>
              <a:defRPr sz="70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11" descr="MSFT_logo_c_C-Gray_D_C-Gray_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239256"/>
            <a:ext cx="1764812" cy="6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3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Picture 2" descr="MSFT_logo_c_C-Gray_D_C-Gray_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3" y="6239256"/>
            <a:ext cx="1764812" cy="6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70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45546" y="0"/>
            <a:ext cx="12237546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Ignite_logos-0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8" y="6111894"/>
            <a:ext cx="2142361" cy="7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6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1585-FB71-4AC6-AED4-197B70E70EBC}" type="datetimeFigureOut">
              <a:rPr lang="en-AU" smtClean="0"/>
              <a:t>13/02/2017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996F-007C-4006-84DF-F4E5DE3888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26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1585-FB71-4AC6-AED4-197B70E70EBC}" type="datetimeFigureOut">
              <a:rPr lang="en-AU" smtClean="0"/>
              <a:t>13/02/2017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996F-007C-4006-84DF-F4E5DE3888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7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471668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39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7F7F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471668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6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3B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4730913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1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710910"/>
          </a:xfrm>
        </p:spPr>
        <p:txBody>
          <a:bodyPr>
            <a:noAutofit/>
          </a:bodyPr>
          <a:lstStyle>
            <a:lvl1pPr>
              <a:defRPr sz="392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3B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1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3B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4710911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4710911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3B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4710911"/>
          </a:xfrm>
        </p:spPr>
        <p:txBody>
          <a:bodyPr wrap="square">
            <a:no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4710911"/>
          </a:xfrm>
        </p:spPr>
        <p:txBody>
          <a:bodyPr wrap="square">
            <a:no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6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83B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4710909"/>
          </a:xfrm>
          <a:prstGeom prst="rect">
            <a:avLst/>
          </a:prstGeom>
        </p:spPr>
        <p:txBody>
          <a:bodyPr vert="horz" wrap="square" lIns="146304" tIns="91440" rIns="146304" bIns="9144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Ignite_logos-01.eps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36" y="6107901"/>
            <a:ext cx="2341531" cy="7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en-AU" dirty="0" err="1" smtClean="0"/>
              <a:t>Cheatsheet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9841" y="2304541"/>
            <a:ext cx="11577359" cy="1539175"/>
          </a:xfrm>
        </p:spPr>
        <p:txBody>
          <a:bodyPr/>
          <a:lstStyle/>
          <a:p>
            <a:r>
              <a:rPr lang="en-AU" dirty="0" smtClean="0"/>
              <a:t>O365 Customization in the year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92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O365 Connectors</a:t>
            </a:r>
          </a:p>
          <a:p>
            <a:r>
              <a:rPr lang="en-AU" dirty="0" smtClean="0"/>
              <a:t>Bots</a:t>
            </a:r>
          </a:p>
          <a:p>
            <a:pPr lvl="1"/>
            <a:r>
              <a:rPr lang="en-AU" dirty="0" smtClean="0"/>
              <a:t>Skype Bots</a:t>
            </a:r>
            <a:endParaRPr lang="en-AU" dirty="0"/>
          </a:p>
          <a:p>
            <a:r>
              <a:rPr lang="en-AU" dirty="0" smtClean="0"/>
              <a:t>Both work with Teams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Bots and connectors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45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SharePoint List &gt; Flow &gt; Power BI &gt; Dashboard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dirty="0" smtClean="0"/>
              <a:t>Skype &gt; Bot Framework &gt; Azure Functions &gt; Timesheet (SharePoint)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 Build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534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Everyone is a Developer</a:t>
            </a:r>
            <a:br>
              <a:rPr lang="en-AU" dirty="0" smtClean="0"/>
            </a:br>
            <a:r>
              <a:rPr lang="en-AU" dirty="0" smtClean="0"/>
              <a:t>Now build amazing things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35239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err="1" smtClean="0"/>
              <a:t>PowerApps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InfoPath?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751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Sites, </a:t>
            </a:r>
            <a:r>
              <a:rPr lang="en-AU" dirty="0" err="1" smtClean="0"/>
              <a:t>Webparts</a:t>
            </a:r>
            <a:r>
              <a:rPr lang="en-AU" dirty="0" smtClean="0"/>
              <a:t> – SharePoint Framework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757237"/>
            <a:ext cx="9105900" cy="534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189176"/>
            <a:ext cx="97536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21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Open, modern web stack</a:t>
            </a:r>
          </a:p>
          <a:p>
            <a:r>
              <a:rPr lang="en-AU" dirty="0" smtClean="0"/>
              <a:t>GA in SPO</a:t>
            </a:r>
          </a:p>
          <a:p>
            <a:r>
              <a:rPr lang="en-AU" dirty="0" smtClean="0"/>
              <a:t>Supported in Modern sites</a:t>
            </a:r>
          </a:p>
          <a:p>
            <a:r>
              <a:rPr lang="en-AU" dirty="0" smtClean="0"/>
              <a:t>Works in Mobile</a:t>
            </a:r>
          </a:p>
          <a:p>
            <a:r>
              <a:rPr lang="en-AU" dirty="0" smtClean="0"/>
              <a:t>Coming to on-premises in future feature pack (2017?)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Sites, </a:t>
            </a:r>
            <a:r>
              <a:rPr lang="en-AU" dirty="0" err="1" smtClean="0"/>
              <a:t>Webparts</a:t>
            </a:r>
            <a:r>
              <a:rPr lang="en-AU" dirty="0" smtClean="0"/>
              <a:t> – SharePoint Framework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882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Provider Hosted Apps</a:t>
            </a:r>
          </a:p>
          <a:p>
            <a:r>
              <a:rPr lang="en-AU" dirty="0" smtClean="0"/>
              <a:t>Azure Functions</a:t>
            </a:r>
          </a:p>
          <a:p>
            <a:pPr lvl="1"/>
            <a:r>
              <a:rPr lang="en-AU" dirty="0" smtClean="0"/>
              <a:t>Remote Event Receivers</a:t>
            </a:r>
          </a:p>
          <a:p>
            <a:pPr lvl="1"/>
            <a:r>
              <a:rPr lang="en-AU" dirty="0" smtClean="0"/>
              <a:t>Timer Jobs</a:t>
            </a:r>
          </a:p>
          <a:p>
            <a:pPr lvl="1"/>
            <a:r>
              <a:rPr lang="en-AU" dirty="0" smtClean="0"/>
              <a:t>Elevated Security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Server Code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" y="1078524"/>
            <a:ext cx="11998432" cy="5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7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Flow</a:t>
            </a:r>
          </a:p>
          <a:p>
            <a:r>
              <a:rPr lang="en-AU" dirty="0" smtClean="0"/>
              <a:t>Logic Apps</a:t>
            </a:r>
          </a:p>
          <a:p>
            <a:r>
              <a:rPr lang="en-AU" dirty="0" smtClean="0"/>
              <a:t>Azure Functions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Workflow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47650"/>
            <a:ext cx="90487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73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Dashboard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9892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Power BI</a:t>
            </a:r>
          </a:p>
          <a:p>
            <a:r>
              <a:rPr lang="en-AU" dirty="0" smtClean="0"/>
              <a:t>Power BI </a:t>
            </a:r>
            <a:r>
              <a:rPr lang="en-AU" dirty="0" err="1" smtClean="0"/>
              <a:t>webpart</a:t>
            </a:r>
            <a:endParaRPr lang="en-AU" dirty="0" smtClean="0"/>
          </a:p>
          <a:p>
            <a:r>
              <a:rPr lang="en-AU" dirty="0" smtClean="0"/>
              <a:t>Scheduled Refresh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Dashboard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62" y="691894"/>
            <a:ext cx="85725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5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SharePoint REST in beta</a:t>
            </a:r>
          </a:p>
          <a:p>
            <a:r>
              <a:rPr lang="en-AU" dirty="0" smtClean="0"/>
              <a:t>Lots of other resources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Microsoft Graph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62" y="1376362"/>
            <a:ext cx="2352675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882"/>
          <a:stretch/>
        </p:blipFill>
        <p:spPr>
          <a:xfrm>
            <a:off x="7406482" y="168213"/>
            <a:ext cx="2105041" cy="6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43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Outlook for Mac support</a:t>
            </a:r>
          </a:p>
          <a:p>
            <a:r>
              <a:rPr lang="en-AU" dirty="0" smtClean="0"/>
              <a:t>Microsoft Team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Office Add-ins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55" y="1694186"/>
            <a:ext cx="8286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7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gnite_Breakout_Template">
  <a:themeElements>
    <a:clrScheme name="Ignite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FFB900"/>
      </a:accent2>
      <a:accent3>
        <a:srgbClr val="FF8C00"/>
      </a:accent3>
      <a:accent4>
        <a:srgbClr val="A80000"/>
      </a:accent4>
      <a:accent5>
        <a:srgbClr val="505050"/>
      </a:accent5>
      <a:accent6>
        <a:srgbClr val="D2D2D2"/>
      </a:accent6>
      <a:hlink>
        <a:srgbClr val="D83B01"/>
      </a:hlink>
      <a:folHlink>
        <a:srgbClr val="A800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MSIgnite Serverless in Office 365 - Build Services with Azure Functions</Template>
  <TotalTime>130</TotalTime>
  <Words>135</Words>
  <Application>Microsoft Office PowerPoint</Application>
  <PresentationFormat>Widescreen</PresentationFormat>
  <Paragraphs>44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Consolas</vt:lpstr>
      <vt:lpstr>Segoe UI</vt:lpstr>
      <vt:lpstr>Segoe UI Light</vt:lpstr>
      <vt:lpstr>Wingdings</vt:lpstr>
      <vt:lpstr>Ignite_Breakout_Template</vt:lpstr>
      <vt:lpstr>PowerPoint Presentation</vt:lpstr>
      <vt:lpstr>Sites, Webparts – SharePoint Framework</vt:lpstr>
      <vt:lpstr>Sites, Webparts – SharePoint Framework</vt:lpstr>
      <vt:lpstr>Server Code</vt:lpstr>
      <vt:lpstr>Workflow</vt:lpstr>
      <vt:lpstr>Dashboard</vt:lpstr>
      <vt:lpstr>Dashboard</vt:lpstr>
      <vt:lpstr>Microsoft Graph</vt:lpstr>
      <vt:lpstr>Office Add-ins</vt:lpstr>
      <vt:lpstr>Bots and connectors</vt:lpstr>
      <vt:lpstr>Go Build</vt:lpstr>
      <vt:lpstr>Everyone is a Developer Now build amazing things</vt:lpstr>
      <vt:lpstr>Forms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Customization</dc:title>
  <dc:creator>John Liu</dc:creator>
  <cp:lastModifiedBy>John Liu</cp:lastModifiedBy>
  <cp:revision>17</cp:revision>
  <dcterms:created xsi:type="dcterms:W3CDTF">2017-02-13T05:29:06Z</dcterms:created>
  <dcterms:modified xsi:type="dcterms:W3CDTF">2017-02-13T11:37:52Z</dcterms:modified>
</cp:coreProperties>
</file>