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8" r:id="rId3"/>
    <p:sldId id="286" r:id="rId4"/>
    <p:sldId id="259" r:id="rId5"/>
    <p:sldId id="281" r:id="rId6"/>
    <p:sldId id="278" r:id="rId7"/>
    <p:sldId id="260" r:id="rId8"/>
    <p:sldId id="287" r:id="rId9"/>
    <p:sldId id="282" r:id="rId10"/>
    <p:sldId id="261" r:id="rId11"/>
    <p:sldId id="262" r:id="rId12"/>
    <p:sldId id="263" r:id="rId13"/>
    <p:sldId id="264" r:id="rId14"/>
    <p:sldId id="265" r:id="rId15"/>
    <p:sldId id="266" r:id="rId16"/>
    <p:sldId id="267" r:id="rId17"/>
    <p:sldId id="279" r:id="rId18"/>
    <p:sldId id="268" r:id="rId19"/>
    <p:sldId id="285" r:id="rId20"/>
    <p:sldId id="269" r:id="rId21"/>
    <p:sldId id="270" r:id="rId22"/>
    <p:sldId id="271" r:id="rId23"/>
    <p:sldId id="284" r:id="rId24"/>
    <p:sldId id="272" r:id="rId25"/>
    <p:sldId id="273" r:id="rId26"/>
    <p:sldId id="277" r:id="rId27"/>
    <p:sldId id="288" r:id="rId28"/>
    <p:sldId id="280" r:id="rId29"/>
    <p:sldId id="275" r:id="rId30"/>
    <p:sldId id="27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942" autoAdjust="0"/>
  </p:normalViewPr>
  <p:slideViewPr>
    <p:cSldViewPr snapToGrid="0">
      <p:cViewPr varScale="1">
        <p:scale>
          <a:sx n="79" d="100"/>
          <a:sy n="79" d="100"/>
        </p:scale>
        <p:origin x="18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91EF6D-BF87-4BDE-8748-1E2EA8D9A3F7}" type="doc">
      <dgm:prSet loTypeId="urn:microsoft.com/office/officeart/2005/8/layout/hierarchy4" loCatId="list" qsTypeId="urn:microsoft.com/office/officeart/2005/8/quickstyle/simple1" qsCatId="simple" csTypeId="urn:microsoft.com/office/officeart/2005/8/colors/accent1_1" csCatId="accent1" phldr="1"/>
      <dgm:spPr/>
      <dgm:t>
        <a:bodyPr/>
        <a:lstStyle/>
        <a:p>
          <a:endParaRPr lang="en-AU"/>
        </a:p>
      </dgm:t>
    </dgm:pt>
    <dgm:pt modelId="{76F27AD5-1B7F-48B5-8B01-4D0C4214215A}">
      <dgm:prSet phldrT="[Text]"/>
      <dgm:spPr/>
      <dgm:t>
        <a:bodyPr/>
        <a:lstStyle/>
        <a:p>
          <a:r>
            <a:rPr lang="en-AU" dirty="0" smtClean="0"/>
            <a:t>Server</a:t>
          </a:r>
          <a:br>
            <a:rPr lang="en-AU" dirty="0" smtClean="0"/>
          </a:br>
          <a:r>
            <a:rPr lang="en-AU" dirty="0" smtClean="0"/>
            <a:t>Web Parts</a:t>
          </a:r>
          <a:endParaRPr lang="en-AU" dirty="0"/>
        </a:p>
      </dgm:t>
    </dgm:pt>
    <dgm:pt modelId="{3BCC0F65-260D-49F9-B804-F87EA20BC3D5}" type="parTrans" cxnId="{028F3C3F-EEAE-4751-847D-1C1385C1E253}">
      <dgm:prSet/>
      <dgm:spPr/>
      <dgm:t>
        <a:bodyPr/>
        <a:lstStyle/>
        <a:p>
          <a:endParaRPr lang="en-AU"/>
        </a:p>
      </dgm:t>
    </dgm:pt>
    <dgm:pt modelId="{79226300-ACDE-4B7C-8F9B-42F8BDE56EB1}" type="sibTrans" cxnId="{028F3C3F-EEAE-4751-847D-1C1385C1E253}">
      <dgm:prSet/>
      <dgm:spPr/>
      <dgm:t>
        <a:bodyPr/>
        <a:lstStyle/>
        <a:p>
          <a:endParaRPr lang="en-AU"/>
        </a:p>
      </dgm:t>
    </dgm:pt>
    <dgm:pt modelId="{9256E40D-DE75-4D42-B84D-33696BB25F49}">
      <dgm:prSet phldrT="[Text]"/>
      <dgm:spPr/>
      <dgm:t>
        <a:bodyPr/>
        <a:lstStyle/>
        <a:p>
          <a:endParaRPr lang="en-AU" dirty="0"/>
        </a:p>
      </dgm:t>
    </dgm:pt>
    <dgm:pt modelId="{4DA4A820-EC85-4251-B5F6-6B3D690ABDCE}" type="parTrans" cxnId="{45EC1106-81A7-4879-B0A8-B66E4669CBE4}">
      <dgm:prSet/>
      <dgm:spPr/>
      <dgm:t>
        <a:bodyPr/>
        <a:lstStyle/>
        <a:p>
          <a:endParaRPr lang="en-AU"/>
        </a:p>
      </dgm:t>
    </dgm:pt>
    <dgm:pt modelId="{14BFC15B-59A0-4156-8B9D-1FB5436CCAEE}" type="sibTrans" cxnId="{45EC1106-81A7-4879-B0A8-B66E4669CBE4}">
      <dgm:prSet/>
      <dgm:spPr/>
      <dgm:t>
        <a:bodyPr/>
        <a:lstStyle/>
        <a:p>
          <a:endParaRPr lang="en-AU"/>
        </a:p>
      </dgm:t>
    </dgm:pt>
    <dgm:pt modelId="{1394F2EA-58B2-4DFE-A422-E214293B36CE}">
      <dgm:prSet phldrT="[Text]"/>
      <dgm:spPr>
        <a:ln>
          <a:noFill/>
        </a:ln>
      </dgm:spPr>
      <dgm:t>
        <a:bodyPr/>
        <a:lstStyle/>
        <a:p>
          <a:r>
            <a:rPr lang="en-AU" dirty="0" smtClean="0"/>
            <a:t> </a:t>
          </a:r>
          <a:endParaRPr lang="en-AU" dirty="0"/>
        </a:p>
      </dgm:t>
    </dgm:pt>
    <dgm:pt modelId="{6A56847B-6AE8-4B6B-BCCB-B7DC5BAB8FF5}" type="parTrans" cxnId="{B1FC04D7-0978-4C0F-9113-A3C73E11524A}">
      <dgm:prSet/>
      <dgm:spPr/>
      <dgm:t>
        <a:bodyPr/>
        <a:lstStyle/>
        <a:p>
          <a:endParaRPr lang="en-AU"/>
        </a:p>
      </dgm:t>
    </dgm:pt>
    <dgm:pt modelId="{5DD385FC-24D9-4A83-B675-E441F1324D1C}" type="sibTrans" cxnId="{B1FC04D7-0978-4C0F-9113-A3C73E11524A}">
      <dgm:prSet/>
      <dgm:spPr/>
      <dgm:t>
        <a:bodyPr/>
        <a:lstStyle/>
        <a:p>
          <a:endParaRPr lang="en-AU"/>
        </a:p>
      </dgm:t>
    </dgm:pt>
    <dgm:pt modelId="{63432152-EEF0-4375-8E6A-C1C83C552C25}">
      <dgm:prSet phldrT="[Text]"/>
      <dgm:spPr/>
      <dgm:t>
        <a:bodyPr/>
        <a:lstStyle/>
        <a:p>
          <a:endParaRPr lang="en-AU" dirty="0"/>
        </a:p>
      </dgm:t>
    </dgm:pt>
    <dgm:pt modelId="{E71A467B-CE80-40EE-A594-195EF0A0AE55}" type="parTrans" cxnId="{E1ED9A2B-F1AD-4B40-B9B8-A3FDFF8889D4}">
      <dgm:prSet/>
      <dgm:spPr/>
      <dgm:t>
        <a:bodyPr/>
        <a:lstStyle/>
        <a:p>
          <a:endParaRPr lang="en-AU"/>
        </a:p>
      </dgm:t>
    </dgm:pt>
    <dgm:pt modelId="{200FF2E1-A985-446F-8AE3-224887C5F507}" type="sibTrans" cxnId="{E1ED9A2B-F1AD-4B40-B9B8-A3FDFF8889D4}">
      <dgm:prSet/>
      <dgm:spPr/>
      <dgm:t>
        <a:bodyPr/>
        <a:lstStyle/>
        <a:p>
          <a:endParaRPr lang="en-AU"/>
        </a:p>
      </dgm:t>
    </dgm:pt>
    <dgm:pt modelId="{EA0FA479-3863-45D4-BEC0-A1AD165C85FC}">
      <dgm:prSet phldrT="[Text]"/>
      <dgm:spPr/>
      <dgm:t>
        <a:bodyPr/>
        <a:lstStyle/>
        <a:p>
          <a:endParaRPr lang="en-AU" dirty="0"/>
        </a:p>
      </dgm:t>
    </dgm:pt>
    <dgm:pt modelId="{9C16A111-7DC0-4A8E-B2C9-EFB87A739E14}" type="parTrans" cxnId="{2591781F-D710-4932-AB57-4456DC28F682}">
      <dgm:prSet/>
      <dgm:spPr/>
      <dgm:t>
        <a:bodyPr/>
        <a:lstStyle/>
        <a:p>
          <a:endParaRPr lang="en-AU"/>
        </a:p>
      </dgm:t>
    </dgm:pt>
    <dgm:pt modelId="{8DF8A5D9-53AB-4A4F-AA66-91D13BE2CCF7}" type="sibTrans" cxnId="{2591781F-D710-4932-AB57-4456DC28F682}">
      <dgm:prSet/>
      <dgm:spPr/>
      <dgm:t>
        <a:bodyPr/>
        <a:lstStyle/>
        <a:p>
          <a:endParaRPr lang="en-AU"/>
        </a:p>
      </dgm:t>
    </dgm:pt>
    <dgm:pt modelId="{58334EFC-5432-4831-9498-57992871FDCB}">
      <dgm:prSet phldrT="[Text]"/>
      <dgm:spPr/>
      <dgm:t>
        <a:bodyPr/>
        <a:lstStyle/>
        <a:p>
          <a:endParaRPr lang="en-AU" dirty="0"/>
        </a:p>
      </dgm:t>
    </dgm:pt>
    <dgm:pt modelId="{2AFD185D-1703-40F7-AE56-71EA69D606C9}" type="parTrans" cxnId="{CEB7F1BA-D496-47E8-8143-4EBB8D613455}">
      <dgm:prSet/>
      <dgm:spPr/>
      <dgm:t>
        <a:bodyPr/>
        <a:lstStyle/>
        <a:p>
          <a:endParaRPr lang="en-AU"/>
        </a:p>
      </dgm:t>
    </dgm:pt>
    <dgm:pt modelId="{7705654F-E5A6-4539-A647-E22CD8889E08}" type="sibTrans" cxnId="{CEB7F1BA-D496-47E8-8143-4EBB8D613455}">
      <dgm:prSet/>
      <dgm:spPr/>
      <dgm:t>
        <a:bodyPr/>
        <a:lstStyle/>
        <a:p>
          <a:endParaRPr lang="en-AU"/>
        </a:p>
      </dgm:t>
    </dgm:pt>
    <dgm:pt modelId="{933A533C-1EAF-4D10-A308-C69466B1CC6D}">
      <dgm:prSet phldrT="[Text]"/>
      <dgm:spPr/>
      <dgm:t>
        <a:bodyPr/>
        <a:lstStyle/>
        <a:p>
          <a:endParaRPr lang="en-AU" dirty="0"/>
        </a:p>
      </dgm:t>
    </dgm:pt>
    <dgm:pt modelId="{A0BE5DBE-AA74-46CB-A876-D182B8EB520F}" type="parTrans" cxnId="{21A4D2D9-6083-4EE3-BB0E-6EDA6087956D}">
      <dgm:prSet/>
      <dgm:spPr/>
      <dgm:t>
        <a:bodyPr/>
        <a:lstStyle/>
        <a:p>
          <a:endParaRPr lang="en-AU"/>
        </a:p>
      </dgm:t>
    </dgm:pt>
    <dgm:pt modelId="{63B8051D-9EB2-4583-AF65-6765EFDB51DF}" type="sibTrans" cxnId="{21A4D2D9-6083-4EE3-BB0E-6EDA6087956D}">
      <dgm:prSet/>
      <dgm:spPr/>
      <dgm:t>
        <a:bodyPr/>
        <a:lstStyle/>
        <a:p>
          <a:endParaRPr lang="en-AU"/>
        </a:p>
      </dgm:t>
    </dgm:pt>
    <dgm:pt modelId="{0B98595B-06B5-4760-861F-59B5B90EB4C1}" type="pres">
      <dgm:prSet presAssocID="{2691EF6D-BF87-4BDE-8748-1E2EA8D9A3F7}" presName="Name0" presStyleCnt="0">
        <dgm:presLayoutVars>
          <dgm:chPref val="1"/>
          <dgm:dir/>
          <dgm:animOne val="branch"/>
          <dgm:animLvl val="lvl"/>
          <dgm:resizeHandles/>
        </dgm:presLayoutVars>
      </dgm:prSet>
      <dgm:spPr/>
      <dgm:t>
        <a:bodyPr/>
        <a:lstStyle/>
        <a:p>
          <a:endParaRPr lang="en-US"/>
        </a:p>
      </dgm:t>
    </dgm:pt>
    <dgm:pt modelId="{DFE21E14-21A0-4D1A-82D0-D860444FD268}" type="pres">
      <dgm:prSet presAssocID="{76F27AD5-1B7F-48B5-8B01-4D0C4214215A}" presName="vertOne" presStyleCnt="0"/>
      <dgm:spPr/>
    </dgm:pt>
    <dgm:pt modelId="{CE6DB08C-CAA0-49DE-9DA4-12BC459F0888}" type="pres">
      <dgm:prSet presAssocID="{76F27AD5-1B7F-48B5-8B01-4D0C4214215A}" presName="txOne" presStyleLbl="node0" presStyleIdx="0" presStyleCnt="3">
        <dgm:presLayoutVars>
          <dgm:chPref val="3"/>
        </dgm:presLayoutVars>
      </dgm:prSet>
      <dgm:spPr/>
      <dgm:t>
        <a:bodyPr/>
        <a:lstStyle/>
        <a:p>
          <a:endParaRPr lang="en-US"/>
        </a:p>
      </dgm:t>
    </dgm:pt>
    <dgm:pt modelId="{6718CF52-536A-4118-989F-755D963E033F}" type="pres">
      <dgm:prSet presAssocID="{76F27AD5-1B7F-48B5-8B01-4D0C4214215A}" presName="parTransOne" presStyleCnt="0"/>
      <dgm:spPr/>
    </dgm:pt>
    <dgm:pt modelId="{2BC7D54D-799C-467F-B6CB-086FC9504663}" type="pres">
      <dgm:prSet presAssocID="{76F27AD5-1B7F-48B5-8B01-4D0C4214215A}" presName="horzOne" presStyleCnt="0"/>
      <dgm:spPr/>
    </dgm:pt>
    <dgm:pt modelId="{64FF77DE-5B18-4733-9A7C-FAFED80C5D78}" type="pres">
      <dgm:prSet presAssocID="{9256E40D-DE75-4D42-B84D-33696BB25F49}" presName="vertTwo" presStyleCnt="0"/>
      <dgm:spPr/>
    </dgm:pt>
    <dgm:pt modelId="{4D84AE70-0710-47AE-8B35-4AE158E2D996}" type="pres">
      <dgm:prSet presAssocID="{9256E40D-DE75-4D42-B84D-33696BB25F49}" presName="txTwo" presStyleLbl="node2" presStyleIdx="0" presStyleCnt="3">
        <dgm:presLayoutVars>
          <dgm:chPref val="3"/>
        </dgm:presLayoutVars>
      </dgm:prSet>
      <dgm:spPr/>
      <dgm:t>
        <a:bodyPr/>
        <a:lstStyle/>
        <a:p>
          <a:endParaRPr lang="en-US"/>
        </a:p>
      </dgm:t>
    </dgm:pt>
    <dgm:pt modelId="{209D30E6-510B-4C02-9EBE-7C26B237F328}" type="pres">
      <dgm:prSet presAssocID="{9256E40D-DE75-4D42-B84D-33696BB25F49}" presName="horzTwo" presStyleCnt="0"/>
      <dgm:spPr/>
    </dgm:pt>
    <dgm:pt modelId="{D3D1CA56-04C6-493A-B080-75101D259243}" type="pres">
      <dgm:prSet presAssocID="{79226300-ACDE-4B7C-8F9B-42F8BDE56EB1}" presName="sibSpaceOne" presStyleCnt="0"/>
      <dgm:spPr/>
    </dgm:pt>
    <dgm:pt modelId="{73CD36B6-4FBB-4AD8-94DF-F208E8642016}" type="pres">
      <dgm:prSet presAssocID="{933A533C-1EAF-4D10-A308-C69466B1CC6D}" presName="vertOne" presStyleCnt="0"/>
      <dgm:spPr/>
    </dgm:pt>
    <dgm:pt modelId="{4AEEB605-35C1-4E16-B10C-36363A094FFB}" type="pres">
      <dgm:prSet presAssocID="{933A533C-1EAF-4D10-A308-C69466B1CC6D}" presName="txOne" presStyleLbl="node0" presStyleIdx="1" presStyleCnt="3">
        <dgm:presLayoutVars>
          <dgm:chPref val="3"/>
        </dgm:presLayoutVars>
      </dgm:prSet>
      <dgm:spPr/>
      <dgm:t>
        <a:bodyPr/>
        <a:lstStyle/>
        <a:p>
          <a:endParaRPr lang="en-US"/>
        </a:p>
      </dgm:t>
    </dgm:pt>
    <dgm:pt modelId="{D0298701-CAF4-432A-ACD7-1B489F709CAC}" type="pres">
      <dgm:prSet presAssocID="{933A533C-1EAF-4D10-A308-C69466B1CC6D}" presName="parTransOne" presStyleCnt="0"/>
      <dgm:spPr/>
    </dgm:pt>
    <dgm:pt modelId="{B12D9C3D-96AE-4FCA-A24D-029C36FE967E}" type="pres">
      <dgm:prSet presAssocID="{933A533C-1EAF-4D10-A308-C69466B1CC6D}" presName="horzOne" presStyleCnt="0"/>
      <dgm:spPr/>
    </dgm:pt>
    <dgm:pt modelId="{E37AD870-0E3F-4768-822D-DF2F7F111845}" type="pres">
      <dgm:prSet presAssocID="{58334EFC-5432-4831-9498-57992871FDCB}" presName="vertTwo" presStyleCnt="0"/>
      <dgm:spPr/>
    </dgm:pt>
    <dgm:pt modelId="{7D2D8525-F3E2-4BC1-B1A7-95F69306B118}" type="pres">
      <dgm:prSet presAssocID="{58334EFC-5432-4831-9498-57992871FDCB}" presName="txTwo" presStyleLbl="node2" presStyleIdx="1" presStyleCnt="3">
        <dgm:presLayoutVars>
          <dgm:chPref val="3"/>
        </dgm:presLayoutVars>
      </dgm:prSet>
      <dgm:spPr/>
      <dgm:t>
        <a:bodyPr/>
        <a:lstStyle/>
        <a:p>
          <a:endParaRPr lang="en-US"/>
        </a:p>
      </dgm:t>
    </dgm:pt>
    <dgm:pt modelId="{929CB202-E33B-48E8-9527-38B33F85CC5B}" type="pres">
      <dgm:prSet presAssocID="{58334EFC-5432-4831-9498-57992871FDCB}" presName="parTransTwo" presStyleCnt="0"/>
      <dgm:spPr/>
    </dgm:pt>
    <dgm:pt modelId="{AA3520BF-A423-4568-ACB4-7CA3CE3D04D5}" type="pres">
      <dgm:prSet presAssocID="{58334EFC-5432-4831-9498-57992871FDCB}" presName="horzTwo" presStyleCnt="0"/>
      <dgm:spPr/>
    </dgm:pt>
    <dgm:pt modelId="{576871BC-DD39-4D7B-8D65-E084A65D945F}" type="pres">
      <dgm:prSet presAssocID="{EA0FA479-3863-45D4-BEC0-A1AD165C85FC}" presName="vertThree" presStyleCnt="0"/>
      <dgm:spPr/>
    </dgm:pt>
    <dgm:pt modelId="{E0E798C1-A394-4C23-9BB0-9A6A4FF44E07}" type="pres">
      <dgm:prSet presAssocID="{EA0FA479-3863-45D4-BEC0-A1AD165C85FC}" presName="txThree" presStyleLbl="node3" presStyleIdx="0" presStyleCnt="1">
        <dgm:presLayoutVars>
          <dgm:chPref val="3"/>
        </dgm:presLayoutVars>
      </dgm:prSet>
      <dgm:spPr/>
      <dgm:t>
        <a:bodyPr/>
        <a:lstStyle/>
        <a:p>
          <a:endParaRPr lang="en-US"/>
        </a:p>
      </dgm:t>
    </dgm:pt>
    <dgm:pt modelId="{C193BD55-1375-46DD-97B1-B3CB65D21771}" type="pres">
      <dgm:prSet presAssocID="{EA0FA479-3863-45D4-BEC0-A1AD165C85FC}" presName="horzThree" presStyleCnt="0"/>
      <dgm:spPr/>
    </dgm:pt>
    <dgm:pt modelId="{8BC0375C-88C7-4B47-A5DA-B9652CEDD818}" type="pres">
      <dgm:prSet presAssocID="{63B8051D-9EB2-4583-AF65-6765EFDB51DF}" presName="sibSpaceOne" presStyleCnt="0"/>
      <dgm:spPr/>
    </dgm:pt>
    <dgm:pt modelId="{CF5F9B14-6C58-48CC-9D65-C179BAC6424D}" type="pres">
      <dgm:prSet presAssocID="{1394F2EA-58B2-4DFE-A422-E214293B36CE}" presName="vertOne" presStyleCnt="0"/>
      <dgm:spPr/>
    </dgm:pt>
    <dgm:pt modelId="{16DB37C1-95BE-4035-A0A5-1AD39F2A4CCB}" type="pres">
      <dgm:prSet presAssocID="{1394F2EA-58B2-4DFE-A422-E214293B36CE}" presName="txOne" presStyleLbl="node0" presStyleIdx="2" presStyleCnt="3">
        <dgm:presLayoutVars>
          <dgm:chPref val="3"/>
        </dgm:presLayoutVars>
      </dgm:prSet>
      <dgm:spPr/>
      <dgm:t>
        <a:bodyPr/>
        <a:lstStyle/>
        <a:p>
          <a:endParaRPr lang="en-US"/>
        </a:p>
      </dgm:t>
    </dgm:pt>
    <dgm:pt modelId="{E6CE8FCB-DAE6-4E09-99F7-EF958ECF5779}" type="pres">
      <dgm:prSet presAssocID="{1394F2EA-58B2-4DFE-A422-E214293B36CE}" presName="parTransOne" presStyleCnt="0"/>
      <dgm:spPr/>
    </dgm:pt>
    <dgm:pt modelId="{9A04FDE5-2CB2-4988-A800-C89AA215C6B1}" type="pres">
      <dgm:prSet presAssocID="{1394F2EA-58B2-4DFE-A422-E214293B36CE}" presName="horzOne" presStyleCnt="0"/>
      <dgm:spPr/>
    </dgm:pt>
    <dgm:pt modelId="{019ACC56-5829-4642-A225-E56693FF4BC2}" type="pres">
      <dgm:prSet presAssocID="{63432152-EEF0-4375-8E6A-C1C83C552C25}" presName="vertTwo" presStyleCnt="0"/>
      <dgm:spPr/>
    </dgm:pt>
    <dgm:pt modelId="{1E0CDC05-42A7-48BF-92EB-FC0F5BC6E238}" type="pres">
      <dgm:prSet presAssocID="{63432152-EEF0-4375-8E6A-C1C83C552C25}" presName="txTwo" presStyleLbl="node2" presStyleIdx="2" presStyleCnt="3">
        <dgm:presLayoutVars>
          <dgm:chPref val="3"/>
        </dgm:presLayoutVars>
      </dgm:prSet>
      <dgm:spPr/>
      <dgm:t>
        <a:bodyPr/>
        <a:lstStyle/>
        <a:p>
          <a:endParaRPr lang="en-AU"/>
        </a:p>
      </dgm:t>
    </dgm:pt>
    <dgm:pt modelId="{79F8BE3B-BCE1-41E3-898A-C43CFE36305E}" type="pres">
      <dgm:prSet presAssocID="{63432152-EEF0-4375-8E6A-C1C83C552C25}" presName="horzTwo" presStyleCnt="0"/>
      <dgm:spPr/>
    </dgm:pt>
  </dgm:ptLst>
  <dgm:cxnLst>
    <dgm:cxn modelId="{B16F8F53-8CE5-4661-8CD0-57F9707CB374}" type="presOf" srcId="{58334EFC-5432-4831-9498-57992871FDCB}" destId="{7D2D8525-F3E2-4BC1-B1A7-95F69306B118}" srcOrd="0" destOrd="0" presId="urn:microsoft.com/office/officeart/2005/8/layout/hierarchy4"/>
    <dgm:cxn modelId="{CA94D963-498B-4F5C-A2F4-51FD93FBA1DF}" type="presOf" srcId="{933A533C-1EAF-4D10-A308-C69466B1CC6D}" destId="{4AEEB605-35C1-4E16-B10C-36363A094FFB}" srcOrd="0" destOrd="0" presId="urn:microsoft.com/office/officeart/2005/8/layout/hierarchy4"/>
    <dgm:cxn modelId="{21A4D2D9-6083-4EE3-BB0E-6EDA6087956D}" srcId="{2691EF6D-BF87-4BDE-8748-1E2EA8D9A3F7}" destId="{933A533C-1EAF-4D10-A308-C69466B1CC6D}" srcOrd="1" destOrd="0" parTransId="{A0BE5DBE-AA74-46CB-A876-D182B8EB520F}" sibTransId="{63B8051D-9EB2-4583-AF65-6765EFDB51DF}"/>
    <dgm:cxn modelId="{BEB16869-51C8-4B28-BA7B-95DB8976E12C}" type="presOf" srcId="{1394F2EA-58B2-4DFE-A422-E214293B36CE}" destId="{16DB37C1-95BE-4035-A0A5-1AD39F2A4CCB}" srcOrd="0" destOrd="0" presId="urn:microsoft.com/office/officeart/2005/8/layout/hierarchy4"/>
    <dgm:cxn modelId="{1E1C5122-D7B3-4E95-946B-3F23630B0576}" type="presOf" srcId="{9256E40D-DE75-4D42-B84D-33696BB25F49}" destId="{4D84AE70-0710-47AE-8B35-4AE158E2D996}" srcOrd="0" destOrd="0" presId="urn:microsoft.com/office/officeart/2005/8/layout/hierarchy4"/>
    <dgm:cxn modelId="{1DDB1147-E4C2-4904-AD76-EAD53DEAC717}" type="presOf" srcId="{63432152-EEF0-4375-8E6A-C1C83C552C25}" destId="{1E0CDC05-42A7-48BF-92EB-FC0F5BC6E238}" srcOrd="0" destOrd="0" presId="urn:microsoft.com/office/officeart/2005/8/layout/hierarchy4"/>
    <dgm:cxn modelId="{2591781F-D710-4932-AB57-4456DC28F682}" srcId="{58334EFC-5432-4831-9498-57992871FDCB}" destId="{EA0FA479-3863-45D4-BEC0-A1AD165C85FC}" srcOrd="0" destOrd="0" parTransId="{9C16A111-7DC0-4A8E-B2C9-EFB87A739E14}" sibTransId="{8DF8A5D9-53AB-4A4F-AA66-91D13BE2CCF7}"/>
    <dgm:cxn modelId="{CEB7F1BA-D496-47E8-8143-4EBB8D613455}" srcId="{933A533C-1EAF-4D10-A308-C69466B1CC6D}" destId="{58334EFC-5432-4831-9498-57992871FDCB}" srcOrd="0" destOrd="0" parTransId="{2AFD185D-1703-40F7-AE56-71EA69D606C9}" sibTransId="{7705654F-E5A6-4539-A647-E22CD8889E08}"/>
    <dgm:cxn modelId="{E1ED9A2B-F1AD-4B40-B9B8-A3FDFF8889D4}" srcId="{1394F2EA-58B2-4DFE-A422-E214293B36CE}" destId="{63432152-EEF0-4375-8E6A-C1C83C552C25}" srcOrd="0" destOrd="0" parTransId="{E71A467B-CE80-40EE-A594-195EF0A0AE55}" sibTransId="{200FF2E1-A985-446F-8AE3-224887C5F507}"/>
    <dgm:cxn modelId="{B1FC04D7-0978-4C0F-9113-A3C73E11524A}" srcId="{2691EF6D-BF87-4BDE-8748-1E2EA8D9A3F7}" destId="{1394F2EA-58B2-4DFE-A422-E214293B36CE}" srcOrd="2" destOrd="0" parTransId="{6A56847B-6AE8-4B6B-BCCB-B7DC5BAB8FF5}" sibTransId="{5DD385FC-24D9-4A83-B675-E441F1324D1C}"/>
    <dgm:cxn modelId="{45EC1106-81A7-4879-B0A8-B66E4669CBE4}" srcId="{76F27AD5-1B7F-48B5-8B01-4D0C4214215A}" destId="{9256E40D-DE75-4D42-B84D-33696BB25F49}" srcOrd="0" destOrd="0" parTransId="{4DA4A820-EC85-4251-B5F6-6B3D690ABDCE}" sibTransId="{14BFC15B-59A0-4156-8B9D-1FB5436CCAEE}"/>
    <dgm:cxn modelId="{78F4AA72-3BB5-442A-B0F2-EB027BD168C9}" type="presOf" srcId="{EA0FA479-3863-45D4-BEC0-A1AD165C85FC}" destId="{E0E798C1-A394-4C23-9BB0-9A6A4FF44E07}" srcOrd="0" destOrd="0" presId="urn:microsoft.com/office/officeart/2005/8/layout/hierarchy4"/>
    <dgm:cxn modelId="{028F3C3F-EEAE-4751-847D-1C1385C1E253}" srcId="{2691EF6D-BF87-4BDE-8748-1E2EA8D9A3F7}" destId="{76F27AD5-1B7F-48B5-8B01-4D0C4214215A}" srcOrd="0" destOrd="0" parTransId="{3BCC0F65-260D-49F9-B804-F87EA20BC3D5}" sibTransId="{79226300-ACDE-4B7C-8F9B-42F8BDE56EB1}"/>
    <dgm:cxn modelId="{C7AE0737-98D4-40CF-A1D9-0F2CA010A0EB}" type="presOf" srcId="{2691EF6D-BF87-4BDE-8748-1E2EA8D9A3F7}" destId="{0B98595B-06B5-4760-861F-59B5B90EB4C1}" srcOrd="0" destOrd="0" presId="urn:microsoft.com/office/officeart/2005/8/layout/hierarchy4"/>
    <dgm:cxn modelId="{C21EF848-5AEF-44B0-9286-D58F1DC10745}" type="presOf" srcId="{76F27AD5-1B7F-48B5-8B01-4D0C4214215A}" destId="{CE6DB08C-CAA0-49DE-9DA4-12BC459F0888}" srcOrd="0" destOrd="0" presId="urn:microsoft.com/office/officeart/2005/8/layout/hierarchy4"/>
    <dgm:cxn modelId="{4FF1FE97-7744-47C3-A703-1ED407A9A764}" type="presParOf" srcId="{0B98595B-06B5-4760-861F-59B5B90EB4C1}" destId="{DFE21E14-21A0-4D1A-82D0-D860444FD268}" srcOrd="0" destOrd="0" presId="urn:microsoft.com/office/officeart/2005/8/layout/hierarchy4"/>
    <dgm:cxn modelId="{D6D9C564-FBC8-45F0-A2DC-5DD5043D3748}" type="presParOf" srcId="{DFE21E14-21A0-4D1A-82D0-D860444FD268}" destId="{CE6DB08C-CAA0-49DE-9DA4-12BC459F0888}" srcOrd="0" destOrd="0" presId="urn:microsoft.com/office/officeart/2005/8/layout/hierarchy4"/>
    <dgm:cxn modelId="{75C43181-E061-4B6D-A709-FB42C49FA8E1}" type="presParOf" srcId="{DFE21E14-21A0-4D1A-82D0-D860444FD268}" destId="{6718CF52-536A-4118-989F-755D963E033F}" srcOrd="1" destOrd="0" presId="urn:microsoft.com/office/officeart/2005/8/layout/hierarchy4"/>
    <dgm:cxn modelId="{A86D410D-84C0-48EA-B160-566143E0774C}" type="presParOf" srcId="{DFE21E14-21A0-4D1A-82D0-D860444FD268}" destId="{2BC7D54D-799C-467F-B6CB-086FC9504663}" srcOrd="2" destOrd="0" presId="urn:microsoft.com/office/officeart/2005/8/layout/hierarchy4"/>
    <dgm:cxn modelId="{AEEF7180-4B15-4508-8527-D3227EFDE820}" type="presParOf" srcId="{2BC7D54D-799C-467F-B6CB-086FC9504663}" destId="{64FF77DE-5B18-4733-9A7C-FAFED80C5D78}" srcOrd="0" destOrd="0" presId="urn:microsoft.com/office/officeart/2005/8/layout/hierarchy4"/>
    <dgm:cxn modelId="{5D1B1691-0E74-4761-B95E-446E39A4301D}" type="presParOf" srcId="{64FF77DE-5B18-4733-9A7C-FAFED80C5D78}" destId="{4D84AE70-0710-47AE-8B35-4AE158E2D996}" srcOrd="0" destOrd="0" presId="urn:microsoft.com/office/officeart/2005/8/layout/hierarchy4"/>
    <dgm:cxn modelId="{A72E61EF-0581-4DEC-AB4A-C5E10B4B2767}" type="presParOf" srcId="{64FF77DE-5B18-4733-9A7C-FAFED80C5D78}" destId="{209D30E6-510B-4C02-9EBE-7C26B237F328}" srcOrd="1" destOrd="0" presId="urn:microsoft.com/office/officeart/2005/8/layout/hierarchy4"/>
    <dgm:cxn modelId="{94F1A0F7-5C46-4622-BF3B-188B2674C14A}" type="presParOf" srcId="{0B98595B-06B5-4760-861F-59B5B90EB4C1}" destId="{D3D1CA56-04C6-493A-B080-75101D259243}" srcOrd="1" destOrd="0" presId="urn:microsoft.com/office/officeart/2005/8/layout/hierarchy4"/>
    <dgm:cxn modelId="{3CDDECED-C10E-41F4-A45A-923A8F62EE11}" type="presParOf" srcId="{0B98595B-06B5-4760-861F-59B5B90EB4C1}" destId="{73CD36B6-4FBB-4AD8-94DF-F208E8642016}" srcOrd="2" destOrd="0" presId="urn:microsoft.com/office/officeart/2005/8/layout/hierarchy4"/>
    <dgm:cxn modelId="{4283E91C-0CEB-4109-A6AE-5D3E7CB342F5}" type="presParOf" srcId="{73CD36B6-4FBB-4AD8-94DF-F208E8642016}" destId="{4AEEB605-35C1-4E16-B10C-36363A094FFB}" srcOrd="0" destOrd="0" presId="urn:microsoft.com/office/officeart/2005/8/layout/hierarchy4"/>
    <dgm:cxn modelId="{558E373B-4189-4677-B941-98315F11878E}" type="presParOf" srcId="{73CD36B6-4FBB-4AD8-94DF-F208E8642016}" destId="{D0298701-CAF4-432A-ACD7-1B489F709CAC}" srcOrd="1" destOrd="0" presId="urn:microsoft.com/office/officeart/2005/8/layout/hierarchy4"/>
    <dgm:cxn modelId="{03F6454D-02CE-4B17-8B88-078882C3A51C}" type="presParOf" srcId="{73CD36B6-4FBB-4AD8-94DF-F208E8642016}" destId="{B12D9C3D-96AE-4FCA-A24D-029C36FE967E}" srcOrd="2" destOrd="0" presId="urn:microsoft.com/office/officeart/2005/8/layout/hierarchy4"/>
    <dgm:cxn modelId="{9A34B7F2-077E-4E65-827F-F265CA4A94C0}" type="presParOf" srcId="{B12D9C3D-96AE-4FCA-A24D-029C36FE967E}" destId="{E37AD870-0E3F-4768-822D-DF2F7F111845}" srcOrd="0" destOrd="0" presId="urn:microsoft.com/office/officeart/2005/8/layout/hierarchy4"/>
    <dgm:cxn modelId="{E0FCD573-C1D8-4CC1-93F3-88CF5F607626}" type="presParOf" srcId="{E37AD870-0E3F-4768-822D-DF2F7F111845}" destId="{7D2D8525-F3E2-4BC1-B1A7-95F69306B118}" srcOrd="0" destOrd="0" presId="urn:microsoft.com/office/officeart/2005/8/layout/hierarchy4"/>
    <dgm:cxn modelId="{21320A9D-4049-4764-85A2-B6C54E8A6DB1}" type="presParOf" srcId="{E37AD870-0E3F-4768-822D-DF2F7F111845}" destId="{929CB202-E33B-48E8-9527-38B33F85CC5B}" srcOrd="1" destOrd="0" presId="urn:microsoft.com/office/officeart/2005/8/layout/hierarchy4"/>
    <dgm:cxn modelId="{01EDD8F8-F86B-4CDD-AB0F-1683344E49C6}" type="presParOf" srcId="{E37AD870-0E3F-4768-822D-DF2F7F111845}" destId="{AA3520BF-A423-4568-ACB4-7CA3CE3D04D5}" srcOrd="2" destOrd="0" presId="urn:microsoft.com/office/officeart/2005/8/layout/hierarchy4"/>
    <dgm:cxn modelId="{62991F18-F8F0-479F-9291-A9D084BBAFB1}" type="presParOf" srcId="{AA3520BF-A423-4568-ACB4-7CA3CE3D04D5}" destId="{576871BC-DD39-4D7B-8D65-E084A65D945F}" srcOrd="0" destOrd="0" presId="urn:microsoft.com/office/officeart/2005/8/layout/hierarchy4"/>
    <dgm:cxn modelId="{A5C5A143-154D-437B-B7AE-A911829F9D15}" type="presParOf" srcId="{576871BC-DD39-4D7B-8D65-E084A65D945F}" destId="{E0E798C1-A394-4C23-9BB0-9A6A4FF44E07}" srcOrd="0" destOrd="0" presId="urn:microsoft.com/office/officeart/2005/8/layout/hierarchy4"/>
    <dgm:cxn modelId="{D7CF9345-FBC3-479B-90A5-2075FB8F22DF}" type="presParOf" srcId="{576871BC-DD39-4D7B-8D65-E084A65D945F}" destId="{C193BD55-1375-46DD-97B1-B3CB65D21771}" srcOrd="1" destOrd="0" presId="urn:microsoft.com/office/officeart/2005/8/layout/hierarchy4"/>
    <dgm:cxn modelId="{FC257E04-BEAC-46D9-AAA3-98805435DE29}" type="presParOf" srcId="{0B98595B-06B5-4760-861F-59B5B90EB4C1}" destId="{8BC0375C-88C7-4B47-A5DA-B9652CEDD818}" srcOrd="3" destOrd="0" presId="urn:microsoft.com/office/officeart/2005/8/layout/hierarchy4"/>
    <dgm:cxn modelId="{A25C5597-54F3-4D24-AEE3-F3F1B906AFFF}" type="presParOf" srcId="{0B98595B-06B5-4760-861F-59B5B90EB4C1}" destId="{CF5F9B14-6C58-48CC-9D65-C179BAC6424D}" srcOrd="4" destOrd="0" presId="urn:microsoft.com/office/officeart/2005/8/layout/hierarchy4"/>
    <dgm:cxn modelId="{F5E10E26-1830-4DA3-A8FC-745785813CEA}" type="presParOf" srcId="{CF5F9B14-6C58-48CC-9D65-C179BAC6424D}" destId="{16DB37C1-95BE-4035-A0A5-1AD39F2A4CCB}" srcOrd="0" destOrd="0" presId="urn:microsoft.com/office/officeart/2005/8/layout/hierarchy4"/>
    <dgm:cxn modelId="{528ABC89-B444-476F-9E18-AB76FFF3ED5A}" type="presParOf" srcId="{CF5F9B14-6C58-48CC-9D65-C179BAC6424D}" destId="{E6CE8FCB-DAE6-4E09-99F7-EF958ECF5779}" srcOrd="1" destOrd="0" presId="urn:microsoft.com/office/officeart/2005/8/layout/hierarchy4"/>
    <dgm:cxn modelId="{3E6E55E3-CB59-4845-ACE3-38BD1B84ABA3}" type="presParOf" srcId="{CF5F9B14-6C58-48CC-9D65-C179BAC6424D}" destId="{9A04FDE5-2CB2-4988-A800-C89AA215C6B1}" srcOrd="2" destOrd="0" presId="urn:microsoft.com/office/officeart/2005/8/layout/hierarchy4"/>
    <dgm:cxn modelId="{D118F36D-B487-49F6-9FA9-6B6F15F45A6A}" type="presParOf" srcId="{9A04FDE5-2CB2-4988-A800-C89AA215C6B1}" destId="{019ACC56-5829-4642-A225-E56693FF4BC2}" srcOrd="0" destOrd="0" presId="urn:microsoft.com/office/officeart/2005/8/layout/hierarchy4"/>
    <dgm:cxn modelId="{48A0AF95-05E1-4FC0-B17A-09675887148A}" type="presParOf" srcId="{019ACC56-5829-4642-A225-E56693FF4BC2}" destId="{1E0CDC05-42A7-48BF-92EB-FC0F5BC6E238}" srcOrd="0" destOrd="0" presId="urn:microsoft.com/office/officeart/2005/8/layout/hierarchy4"/>
    <dgm:cxn modelId="{B0F96130-4F0B-4A59-92FC-1327AEBDC2FD}" type="presParOf" srcId="{019ACC56-5829-4642-A225-E56693FF4BC2}" destId="{79F8BE3B-BCE1-41E3-898A-C43CFE36305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91EF6D-BF87-4BDE-8748-1E2EA8D9A3F7}" type="doc">
      <dgm:prSet loTypeId="urn:microsoft.com/office/officeart/2005/8/layout/hierarchy4" loCatId="list" qsTypeId="urn:microsoft.com/office/officeart/2005/8/quickstyle/simple1" qsCatId="simple" csTypeId="urn:microsoft.com/office/officeart/2005/8/colors/accent1_1" csCatId="accent1" phldr="1"/>
      <dgm:spPr/>
      <dgm:t>
        <a:bodyPr/>
        <a:lstStyle/>
        <a:p>
          <a:endParaRPr lang="en-AU"/>
        </a:p>
      </dgm:t>
    </dgm:pt>
    <dgm:pt modelId="{76F27AD5-1B7F-48B5-8B01-4D0C4214215A}">
      <dgm:prSet phldrT="[Text]"/>
      <dgm:spPr/>
      <dgm:t>
        <a:bodyPr/>
        <a:lstStyle/>
        <a:p>
          <a:r>
            <a:rPr lang="en-AU" dirty="0" smtClean="0"/>
            <a:t>Server</a:t>
          </a:r>
          <a:br>
            <a:rPr lang="en-AU" dirty="0" smtClean="0"/>
          </a:br>
          <a:r>
            <a:rPr lang="en-AU" dirty="0" smtClean="0"/>
            <a:t>Web Parts</a:t>
          </a:r>
          <a:endParaRPr lang="en-AU" dirty="0"/>
        </a:p>
      </dgm:t>
    </dgm:pt>
    <dgm:pt modelId="{3BCC0F65-260D-49F9-B804-F87EA20BC3D5}" type="parTrans" cxnId="{028F3C3F-EEAE-4751-847D-1C1385C1E253}">
      <dgm:prSet/>
      <dgm:spPr/>
      <dgm:t>
        <a:bodyPr/>
        <a:lstStyle/>
        <a:p>
          <a:endParaRPr lang="en-AU"/>
        </a:p>
      </dgm:t>
    </dgm:pt>
    <dgm:pt modelId="{79226300-ACDE-4B7C-8F9B-42F8BDE56EB1}" type="sibTrans" cxnId="{028F3C3F-EEAE-4751-847D-1C1385C1E253}">
      <dgm:prSet/>
      <dgm:spPr/>
      <dgm:t>
        <a:bodyPr/>
        <a:lstStyle/>
        <a:p>
          <a:endParaRPr lang="en-AU"/>
        </a:p>
      </dgm:t>
    </dgm:pt>
    <dgm:pt modelId="{9256E40D-DE75-4D42-B84D-33696BB25F49}">
      <dgm:prSet phldrT="[Text]"/>
      <dgm:spPr/>
      <dgm:t>
        <a:bodyPr/>
        <a:lstStyle/>
        <a:p>
          <a:r>
            <a:rPr lang="en-AU" dirty="0" smtClean="0"/>
            <a:t>Client Side</a:t>
          </a:r>
          <a:br>
            <a:rPr lang="en-AU" dirty="0" smtClean="0"/>
          </a:br>
          <a:r>
            <a:rPr lang="en-AU" dirty="0" smtClean="0"/>
            <a:t>Web Parts</a:t>
          </a:r>
          <a:endParaRPr lang="en-AU" dirty="0"/>
        </a:p>
      </dgm:t>
    </dgm:pt>
    <dgm:pt modelId="{4DA4A820-EC85-4251-B5F6-6B3D690ABDCE}" type="parTrans" cxnId="{45EC1106-81A7-4879-B0A8-B66E4669CBE4}">
      <dgm:prSet/>
      <dgm:spPr/>
      <dgm:t>
        <a:bodyPr/>
        <a:lstStyle/>
        <a:p>
          <a:endParaRPr lang="en-AU"/>
        </a:p>
      </dgm:t>
    </dgm:pt>
    <dgm:pt modelId="{14BFC15B-59A0-4156-8B9D-1FB5436CCAEE}" type="sibTrans" cxnId="{45EC1106-81A7-4879-B0A8-B66E4669CBE4}">
      <dgm:prSet/>
      <dgm:spPr/>
      <dgm:t>
        <a:bodyPr/>
        <a:lstStyle/>
        <a:p>
          <a:endParaRPr lang="en-AU"/>
        </a:p>
      </dgm:t>
    </dgm:pt>
    <dgm:pt modelId="{1394F2EA-58B2-4DFE-A422-E214293B36CE}">
      <dgm:prSet phldrT="[Text]"/>
      <dgm:spPr>
        <a:ln>
          <a:noFill/>
        </a:ln>
      </dgm:spPr>
      <dgm:t>
        <a:bodyPr/>
        <a:lstStyle/>
        <a:p>
          <a:r>
            <a:rPr lang="en-AU" dirty="0" smtClean="0"/>
            <a:t> </a:t>
          </a:r>
          <a:endParaRPr lang="en-AU" dirty="0"/>
        </a:p>
      </dgm:t>
    </dgm:pt>
    <dgm:pt modelId="{6A56847B-6AE8-4B6B-BCCB-B7DC5BAB8FF5}" type="parTrans" cxnId="{B1FC04D7-0978-4C0F-9113-A3C73E11524A}">
      <dgm:prSet/>
      <dgm:spPr/>
      <dgm:t>
        <a:bodyPr/>
        <a:lstStyle/>
        <a:p>
          <a:endParaRPr lang="en-AU"/>
        </a:p>
      </dgm:t>
    </dgm:pt>
    <dgm:pt modelId="{5DD385FC-24D9-4A83-B675-E441F1324D1C}" type="sibTrans" cxnId="{B1FC04D7-0978-4C0F-9113-A3C73E11524A}">
      <dgm:prSet/>
      <dgm:spPr/>
      <dgm:t>
        <a:bodyPr/>
        <a:lstStyle/>
        <a:p>
          <a:endParaRPr lang="en-AU"/>
        </a:p>
      </dgm:t>
    </dgm:pt>
    <dgm:pt modelId="{63432152-EEF0-4375-8E6A-C1C83C552C25}">
      <dgm:prSet phldrT="[Text]"/>
      <dgm:spPr/>
      <dgm:t>
        <a:bodyPr/>
        <a:lstStyle/>
        <a:p>
          <a:endParaRPr lang="en-AU" dirty="0"/>
        </a:p>
      </dgm:t>
    </dgm:pt>
    <dgm:pt modelId="{E71A467B-CE80-40EE-A594-195EF0A0AE55}" type="parTrans" cxnId="{E1ED9A2B-F1AD-4B40-B9B8-A3FDFF8889D4}">
      <dgm:prSet/>
      <dgm:spPr/>
      <dgm:t>
        <a:bodyPr/>
        <a:lstStyle/>
        <a:p>
          <a:endParaRPr lang="en-AU"/>
        </a:p>
      </dgm:t>
    </dgm:pt>
    <dgm:pt modelId="{200FF2E1-A985-446F-8AE3-224887C5F507}" type="sibTrans" cxnId="{E1ED9A2B-F1AD-4B40-B9B8-A3FDFF8889D4}">
      <dgm:prSet/>
      <dgm:spPr/>
      <dgm:t>
        <a:bodyPr/>
        <a:lstStyle/>
        <a:p>
          <a:endParaRPr lang="en-AU"/>
        </a:p>
      </dgm:t>
    </dgm:pt>
    <dgm:pt modelId="{EA0FA479-3863-45D4-BEC0-A1AD165C85FC}">
      <dgm:prSet phldrT="[Text]"/>
      <dgm:spPr/>
      <dgm:t>
        <a:bodyPr/>
        <a:lstStyle/>
        <a:p>
          <a:endParaRPr lang="en-AU" dirty="0"/>
        </a:p>
      </dgm:t>
    </dgm:pt>
    <dgm:pt modelId="{9C16A111-7DC0-4A8E-B2C9-EFB87A739E14}" type="parTrans" cxnId="{2591781F-D710-4932-AB57-4456DC28F682}">
      <dgm:prSet/>
      <dgm:spPr/>
      <dgm:t>
        <a:bodyPr/>
        <a:lstStyle/>
        <a:p>
          <a:endParaRPr lang="en-AU"/>
        </a:p>
      </dgm:t>
    </dgm:pt>
    <dgm:pt modelId="{8DF8A5D9-53AB-4A4F-AA66-91D13BE2CCF7}" type="sibTrans" cxnId="{2591781F-D710-4932-AB57-4456DC28F682}">
      <dgm:prSet/>
      <dgm:spPr/>
      <dgm:t>
        <a:bodyPr/>
        <a:lstStyle/>
        <a:p>
          <a:endParaRPr lang="en-AU"/>
        </a:p>
      </dgm:t>
    </dgm:pt>
    <dgm:pt modelId="{58334EFC-5432-4831-9498-57992871FDCB}">
      <dgm:prSet phldrT="[Text]"/>
      <dgm:spPr/>
      <dgm:t>
        <a:bodyPr/>
        <a:lstStyle/>
        <a:p>
          <a:endParaRPr lang="en-AU" dirty="0"/>
        </a:p>
      </dgm:t>
    </dgm:pt>
    <dgm:pt modelId="{2AFD185D-1703-40F7-AE56-71EA69D606C9}" type="parTrans" cxnId="{CEB7F1BA-D496-47E8-8143-4EBB8D613455}">
      <dgm:prSet/>
      <dgm:spPr/>
      <dgm:t>
        <a:bodyPr/>
        <a:lstStyle/>
        <a:p>
          <a:endParaRPr lang="en-AU"/>
        </a:p>
      </dgm:t>
    </dgm:pt>
    <dgm:pt modelId="{7705654F-E5A6-4539-A647-E22CD8889E08}" type="sibTrans" cxnId="{CEB7F1BA-D496-47E8-8143-4EBB8D613455}">
      <dgm:prSet/>
      <dgm:spPr/>
      <dgm:t>
        <a:bodyPr/>
        <a:lstStyle/>
        <a:p>
          <a:endParaRPr lang="en-AU"/>
        </a:p>
      </dgm:t>
    </dgm:pt>
    <dgm:pt modelId="{933A533C-1EAF-4D10-A308-C69466B1CC6D}">
      <dgm:prSet phldrT="[Text]"/>
      <dgm:spPr/>
      <dgm:t>
        <a:bodyPr/>
        <a:lstStyle/>
        <a:p>
          <a:endParaRPr lang="en-AU" dirty="0"/>
        </a:p>
      </dgm:t>
    </dgm:pt>
    <dgm:pt modelId="{A0BE5DBE-AA74-46CB-A876-D182B8EB520F}" type="parTrans" cxnId="{21A4D2D9-6083-4EE3-BB0E-6EDA6087956D}">
      <dgm:prSet/>
      <dgm:spPr/>
      <dgm:t>
        <a:bodyPr/>
        <a:lstStyle/>
        <a:p>
          <a:endParaRPr lang="en-AU"/>
        </a:p>
      </dgm:t>
    </dgm:pt>
    <dgm:pt modelId="{63B8051D-9EB2-4583-AF65-6765EFDB51DF}" type="sibTrans" cxnId="{21A4D2D9-6083-4EE3-BB0E-6EDA6087956D}">
      <dgm:prSet/>
      <dgm:spPr/>
      <dgm:t>
        <a:bodyPr/>
        <a:lstStyle/>
        <a:p>
          <a:endParaRPr lang="en-AU"/>
        </a:p>
      </dgm:t>
    </dgm:pt>
    <dgm:pt modelId="{0B98595B-06B5-4760-861F-59B5B90EB4C1}" type="pres">
      <dgm:prSet presAssocID="{2691EF6D-BF87-4BDE-8748-1E2EA8D9A3F7}" presName="Name0" presStyleCnt="0">
        <dgm:presLayoutVars>
          <dgm:chPref val="1"/>
          <dgm:dir/>
          <dgm:animOne val="branch"/>
          <dgm:animLvl val="lvl"/>
          <dgm:resizeHandles/>
        </dgm:presLayoutVars>
      </dgm:prSet>
      <dgm:spPr/>
      <dgm:t>
        <a:bodyPr/>
        <a:lstStyle/>
        <a:p>
          <a:endParaRPr lang="en-US"/>
        </a:p>
      </dgm:t>
    </dgm:pt>
    <dgm:pt modelId="{DFE21E14-21A0-4D1A-82D0-D860444FD268}" type="pres">
      <dgm:prSet presAssocID="{76F27AD5-1B7F-48B5-8B01-4D0C4214215A}" presName="vertOne" presStyleCnt="0"/>
      <dgm:spPr/>
    </dgm:pt>
    <dgm:pt modelId="{CE6DB08C-CAA0-49DE-9DA4-12BC459F0888}" type="pres">
      <dgm:prSet presAssocID="{76F27AD5-1B7F-48B5-8B01-4D0C4214215A}" presName="txOne" presStyleLbl="node0" presStyleIdx="0" presStyleCnt="3">
        <dgm:presLayoutVars>
          <dgm:chPref val="3"/>
        </dgm:presLayoutVars>
      </dgm:prSet>
      <dgm:spPr/>
      <dgm:t>
        <a:bodyPr/>
        <a:lstStyle/>
        <a:p>
          <a:endParaRPr lang="en-US"/>
        </a:p>
      </dgm:t>
    </dgm:pt>
    <dgm:pt modelId="{6718CF52-536A-4118-989F-755D963E033F}" type="pres">
      <dgm:prSet presAssocID="{76F27AD5-1B7F-48B5-8B01-4D0C4214215A}" presName="parTransOne" presStyleCnt="0"/>
      <dgm:spPr/>
    </dgm:pt>
    <dgm:pt modelId="{2BC7D54D-799C-467F-B6CB-086FC9504663}" type="pres">
      <dgm:prSet presAssocID="{76F27AD5-1B7F-48B5-8B01-4D0C4214215A}" presName="horzOne" presStyleCnt="0"/>
      <dgm:spPr/>
    </dgm:pt>
    <dgm:pt modelId="{64FF77DE-5B18-4733-9A7C-FAFED80C5D78}" type="pres">
      <dgm:prSet presAssocID="{9256E40D-DE75-4D42-B84D-33696BB25F49}" presName="vertTwo" presStyleCnt="0"/>
      <dgm:spPr/>
    </dgm:pt>
    <dgm:pt modelId="{4D84AE70-0710-47AE-8B35-4AE158E2D996}" type="pres">
      <dgm:prSet presAssocID="{9256E40D-DE75-4D42-B84D-33696BB25F49}" presName="txTwo" presStyleLbl="node2" presStyleIdx="0" presStyleCnt="3">
        <dgm:presLayoutVars>
          <dgm:chPref val="3"/>
        </dgm:presLayoutVars>
      </dgm:prSet>
      <dgm:spPr/>
      <dgm:t>
        <a:bodyPr/>
        <a:lstStyle/>
        <a:p>
          <a:endParaRPr lang="en-US"/>
        </a:p>
      </dgm:t>
    </dgm:pt>
    <dgm:pt modelId="{209D30E6-510B-4C02-9EBE-7C26B237F328}" type="pres">
      <dgm:prSet presAssocID="{9256E40D-DE75-4D42-B84D-33696BB25F49}" presName="horzTwo" presStyleCnt="0"/>
      <dgm:spPr/>
    </dgm:pt>
    <dgm:pt modelId="{D3D1CA56-04C6-493A-B080-75101D259243}" type="pres">
      <dgm:prSet presAssocID="{79226300-ACDE-4B7C-8F9B-42F8BDE56EB1}" presName="sibSpaceOne" presStyleCnt="0"/>
      <dgm:spPr/>
    </dgm:pt>
    <dgm:pt modelId="{73CD36B6-4FBB-4AD8-94DF-F208E8642016}" type="pres">
      <dgm:prSet presAssocID="{933A533C-1EAF-4D10-A308-C69466B1CC6D}" presName="vertOne" presStyleCnt="0"/>
      <dgm:spPr/>
    </dgm:pt>
    <dgm:pt modelId="{4AEEB605-35C1-4E16-B10C-36363A094FFB}" type="pres">
      <dgm:prSet presAssocID="{933A533C-1EAF-4D10-A308-C69466B1CC6D}" presName="txOne" presStyleLbl="node0" presStyleIdx="1" presStyleCnt="3">
        <dgm:presLayoutVars>
          <dgm:chPref val="3"/>
        </dgm:presLayoutVars>
      </dgm:prSet>
      <dgm:spPr/>
      <dgm:t>
        <a:bodyPr/>
        <a:lstStyle/>
        <a:p>
          <a:endParaRPr lang="en-US"/>
        </a:p>
      </dgm:t>
    </dgm:pt>
    <dgm:pt modelId="{D0298701-CAF4-432A-ACD7-1B489F709CAC}" type="pres">
      <dgm:prSet presAssocID="{933A533C-1EAF-4D10-A308-C69466B1CC6D}" presName="parTransOne" presStyleCnt="0"/>
      <dgm:spPr/>
    </dgm:pt>
    <dgm:pt modelId="{B12D9C3D-96AE-4FCA-A24D-029C36FE967E}" type="pres">
      <dgm:prSet presAssocID="{933A533C-1EAF-4D10-A308-C69466B1CC6D}" presName="horzOne" presStyleCnt="0"/>
      <dgm:spPr/>
    </dgm:pt>
    <dgm:pt modelId="{E37AD870-0E3F-4768-822D-DF2F7F111845}" type="pres">
      <dgm:prSet presAssocID="{58334EFC-5432-4831-9498-57992871FDCB}" presName="vertTwo" presStyleCnt="0"/>
      <dgm:spPr/>
    </dgm:pt>
    <dgm:pt modelId="{7D2D8525-F3E2-4BC1-B1A7-95F69306B118}" type="pres">
      <dgm:prSet presAssocID="{58334EFC-5432-4831-9498-57992871FDCB}" presName="txTwo" presStyleLbl="node2" presStyleIdx="1" presStyleCnt="3">
        <dgm:presLayoutVars>
          <dgm:chPref val="3"/>
        </dgm:presLayoutVars>
      </dgm:prSet>
      <dgm:spPr/>
      <dgm:t>
        <a:bodyPr/>
        <a:lstStyle/>
        <a:p>
          <a:endParaRPr lang="en-US"/>
        </a:p>
      </dgm:t>
    </dgm:pt>
    <dgm:pt modelId="{929CB202-E33B-48E8-9527-38B33F85CC5B}" type="pres">
      <dgm:prSet presAssocID="{58334EFC-5432-4831-9498-57992871FDCB}" presName="parTransTwo" presStyleCnt="0"/>
      <dgm:spPr/>
    </dgm:pt>
    <dgm:pt modelId="{AA3520BF-A423-4568-ACB4-7CA3CE3D04D5}" type="pres">
      <dgm:prSet presAssocID="{58334EFC-5432-4831-9498-57992871FDCB}" presName="horzTwo" presStyleCnt="0"/>
      <dgm:spPr/>
    </dgm:pt>
    <dgm:pt modelId="{576871BC-DD39-4D7B-8D65-E084A65D945F}" type="pres">
      <dgm:prSet presAssocID="{EA0FA479-3863-45D4-BEC0-A1AD165C85FC}" presName="vertThree" presStyleCnt="0"/>
      <dgm:spPr/>
    </dgm:pt>
    <dgm:pt modelId="{E0E798C1-A394-4C23-9BB0-9A6A4FF44E07}" type="pres">
      <dgm:prSet presAssocID="{EA0FA479-3863-45D4-BEC0-A1AD165C85FC}" presName="txThree" presStyleLbl="node3" presStyleIdx="0" presStyleCnt="1">
        <dgm:presLayoutVars>
          <dgm:chPref val="3"/>
        </dgm:presLayoutVars>
      </dgm:prSet>
      <dgm:spPr/>
      <dgm:t>
        <a:bodyPr/>
        <a:lstStyle/>
        <a:p>
          <a:endParaRPr lang="en-US"/>
        </a:p>
      </dgm:t>
    </dgm:pt>
    <dgm:pt modelId="{C193BD55-1375-46DD-97B1-B3CB65D21771}" type="pres">
      <dgm:prSet presAssocID="{EA0FA479-3863-45D4-BEC0-A1AD165C85FC}" presName="horzThree" presStyleCnt="0"/>
      <dgm:spPr/>
    </dgm:pt>
    <dgm:pt modelId="{8BC0375C-88C7-4B47-A5DA-B9652CEDD818}" type="pres">
      <dgm:prSet presAssocID="{63B8051D-9EB2-4583-AF65-6765EFDB51DF}" presName="sibSpaceOne" presStyleCnt="0"/>
      <dgm:spPr/>
    </dgm:pt>
    <dgm:pt modelId="{CF5F9B14-6C58-48CC-9D65-C179BAC6424D}" type="pres">
      <dgm:prSet presAssocID="{1394F2EA-58B2-4DFE-A422-E214293B36CE}" presName="vertOne" presStyleCnt="0"/>
      <dgm:spPr/>
    </dgm:pt>
    <dgm:pt modelId="{16DB37C1-95BE-4035-A0A5-1AD39F2A4CCB}" type="pres">
      <dgm:prSet presAssocID="{1394F2EA-58B2-4DFE-A422-E214293B36CE}" presName="txOne" presStyleLbl="node0" presStyleIdx="2" presStyleCnt="3">
        <dgm:presLayoutVars>
          <dgm:chPref val="3"/>
        </dgm:presLayoutVars>
      </dgm:prSet>
      <dgm:spPr/>
      <dgm:t>
        <a:bodyPr/>
        <a:lstStyle/>
        <a:p>
          <a:endParaRPr lang="en-US"/>
        </a:p>
      </dgm:t>
    </dgm:pt>
    <dgm:pt modelId="{E6CE8FCB-DAE6-4E09-99F7-EF958ECF5779}" type="pres">
      <dgm:prSet presAssocID="{1394F2EA-58B2-4DFE-A422-E214293B36CE}" presName="parTransOne" presStyleCnt="0"/>
      <dgm:spPr/>
    </dgm:pt>
    <dgm:pt modelId="{9A04FDE5-2CB2-4988-A800-C89AA215C6B1}" type="pres">
      <dgm:prSet presAssocID="{1394F2EA-58B2-4DFE-A422-E214293B36CE}" presName="horzOne" presStyleCnt="0"/>
      <dgm:spPr/>
    </dgm:pt>
    <dgm:pt modelId="{019ACC56-5829-4642-A225-E56693FF4BC2}" type="pres">
      <dgm:prSet presAssocID="{63432152-EEF0-4375-8E6A-C1C83C552C25}" presName="vertTwo" presStyleCnt="0"/>
      <dgm:spPr/>
    </dgm:pt>
    <dgm:pt modelId="{1E0CDC05-42A7-48BF-92EB-FC0F5BC6E238}" type="pres">
      <dgm:prSet presAssocID="{63432152-EEF0-4375-8E6A-C1C83C552C25}" presName="txTwo" presStyleLbl="node2" presStyleIdx="2" presStyleCnt="3">
        <dgm:presLayoutVars>
          <dgm:chPref val="3"/>
        </dgm:presLayoutVars>
      </dgm:prSet>
      <dgm:spPr/>
      <dgm:t>
        <a:bodyPr/>
        <a:lstStyle/>
        <a:p>
          <a:endParaRPr lang="en-AU"/>
        </a:p>
      </dgm:t>
    </dgm:pt>
    <dgm:pt modelId="{79F8BE3B-BCE1-41E3-898A-C43CFE36305E}" type="pres">
      <dgm:prSet presAssocID="{63432152-EEF0-4375-8E6A-C1C83C552C25}" presName="horzTwo" presStyleCnt="0"/>
      <dgm:spPr/>
    </dgm:pt>
  </dgm:ptLst>
  <dgm:cxnLst>
    <dgm:cxn modelId="{E5E7F18F-3782-4783-908D-6E8D6373EDCC}" type="presOf" srcId="{63432152-EEF0-4375-8E6A-C1C83C552C25}" destId="{1E0CDC05-42A7-48BF-92EB-FC0F5BC6E238}" srcOrd="0" destOrd="0" presId="urn:microsoft.com/office/officeart/2005/8/layout/hierarchy4"/>
    <dgm:cxn modelId="{E1ED9A2B-F1AD-4B40-B9B8-A3FDFF8889D4}" srcId="{1394F2EA-58B2-4DFE-A422-E214293B36CE}" destId="{63432152-EEF0-4375-8E6A-C1C83C552C25}" srcOrd="0" destOrd="0" parTransId="{E71A467B-CE80-40EE-A594-195EF0A0AE55}" sibTransId="{200FF2E1-A985-446F-8AE3-224887C5F507}"/>
    <dgm:cxn modelId="{47370466-C5C6-43C6-86A6-655ECBF68FD5}" type="presOf" srcId="{1394F2EA-58B2-4DFE-A422-E214293B36CE}" destId="{16DB37C1-95BE-4035-A0A5-1AD39F2A4CCB}" srcOrd="0" destOrd="0" presId="urn:microsoft.com/office/officeart/2005/8/layout/hierarchy4"/>
    <dgm:cxn modelId="{B0AE2364-32EE-403C-AEDB-D28A62C593CB}" type="presOf" srcId="{9256E40D-DE75-4D42-B84D-33696BB25F49}" destId="{4D84AE70-0710-47AE-8B35-4AE158E2D996}" srcOrd="0" destOrd="0" presId="urn:microsoft.com/office/officeart/2005/8/layout/hierarchy4"/>
    <dgm:cxn modelId="{B1FC04D7-0978-4C0F-9113-A3C73E11524A}" srcId="{2691EF6D-BF87-4BDE-8748-1E2EA8D9A3F7}" destId="{1394F2EA-58B2-4DFE-A422-E214293B36CE}" srcOrd="2" destOrd="0" parTransId="{6A56847B-6AE8-4B6B-BCCB-B7DC5BAB8FF5}" sibTransId="{5DD385FC-24D9-4A83-B675-E441F1324D1C}"/>
    <dgm:cxn modelId="{21A4D2D9-6083-4EE3-BB0E-6EDA6087956D}" srcId="{2691EF6D-BF87-4BDE-8748-1E2EA8D9A3F7}" destId="{933A533C-1EAF-4D10-A308-C69466B1CC6D}" srcOrd="1" destOrd="0" parTransId="{A0BE5DBE-AA74-46CB-A876-D182B8EB520F}" sibTransId="{63B8051D-9EB2-4583-AF65-6765EFDB51DF}"/>
    <dgm:cxn modelId="{B3E6AAB5-2E43-48D7-9769-A9FCC3AA85ED}" type="presOf" srcId="{EA0FA479-3863-45D4-BEC0-A1AD165C85FC}" destId="{E0E798C1-A394-4C23-9BB0-9A6A4FF44E07}" srcOrd="0" destOrd="0" presId="urn:microsoft.com/office/officeart/2005/8/layout/hierarchy4"/>
    <dgm:cxn modelId="{45EC1106-81A7-4879-B0A8-B66E4669CBE4}" srcId="{76F27AD5-1B7F-48B5-8B01-4D0C4214215A}" destId="{9256E40D-DE75-4D42-B84D-33696BB25F49}" srcOrd="0" destOrd="0" parTransId="{4DA4A820-EC85-4251-B5F6-6B3D690ABDCE}" sibTransId="{14BFC15B-59A0-4156-8B9D-1FB5436CCAEE}"/>
    <dgm:cxn modelId="{CB578AF0-73E4-4B03-9E09-D7EE81478DAF}" type="presOf" srcId="{76F27AD5-1B7F-48B5-8B01-4D0C4214215A}" destId="{CE6DB08C-CAA0-49DE-9DA4-12BC459F0888}" srcOrd="0" destOrd="0" presId="urn:microsoft.com/office/officeart/2005/8/layout/hierarchy4"/>
    <dgm:cxn modelId="{A4FD2103-EB69-42FB-A716-D3CD13DE650A}" type="presOf" srcId="{933A533C-1EAF-4D10-A308-C69466B1CC6D}" destId="{4AEEB605-35C1-4E16-B10C-36363A094FFB}" srcOrd="0" destOrd="0" presId="urn:microsoft.com/office/officeart/2005/8/layout/hierarchy4"/>
    <dgm:cxn modelId="{028F3C3F-EEAE-4751-847D-1C1385C1E253}" srcId="{2691EF6D-BF87-4BDE-8748-1E2EA8D9A3F7}" destId="{76F27AD5-1B7F-48B5-8B01-4D0C4214215A}" srcOrd="0" destOrd="0" parTransId="{3BCC0F65-260D-49F9-B804-F87EA20BC3D5}" sibTransId="{79226300-ACDE-4B7C-8F9B-42F8BDE56EB1}"/>
    <dgm:cxn modelId="{2591781F-D710-4932-AB57-4456DC28F682}" srcId="{58334EFC-5432-4831-9498-57992871FDCB}" destId="{EA0FA479-3863-45D4-BEC0-A1AD165C85FC}" srcOrd="0" destOrd="0" parTransId="{9C16A111-7DC0-4A8E-B2C9-EFB87A739E14}" sibTransId="{8DF8A5D9-53AB-4A4F-AA66-91D13BE2CCF7}"/>
    <dgm:cxn modelId="{3549FFF7-6C12-4F63-AB66-564FEBFCB805}" type="presOf" srcId="{58334EFC-5432-4831-9498-57992871FDCB}" destId="{7D2D8525-F3E2-4BC1-B1A7-95F69306B118}" srcOrd="0" destOrd="0" presId="urn:microsoft.com/office/officeart/2005/8/layout/hierarchy4"/>
    <dgm:cxn modelId="{CEB7F1BA-D496-47E8-8143-4EBB8D613455}" srcId="{933A533C-1EAF-4D10-A308-C69466B1CC6D}" destId="{58334EFC-5432-4831-9498-57992871FDCB}" srcOrd="0" destOrd="0" parTransId="{2AFD185D-1703-40F7-AE56-71EA69D606C9}" sibTransId="{7705654F-E5A6-4539-A647-E22CD8889E08}"/>
    <dgm:cxn modelId="{9A119801-2983-4014-BEC1-55D6CCE1A1DD}" type="presOf" srcId="{2691EF6D-BF87-4BDE-8748-1E2EA8D9A3F7}" destId="{0B98595B-06B5-4760-861F-59B5B90EB4C1}" srcOrd="0" destOrd="0" presId="urn:microsoft.com/office/officeart/2005/8/layout/hierarchy4"/>
    <dgm:cxn modelId="{C36F9678-2CF8-44EB-9EE3-D0AF78506D43}" type="presParOf" srcId="{0B98595B-06B5-4760-861F-59B5B90EB4C1}" destId="{DFE21E14-21A0-4D1A-82D0-D860444FD268}" srcOrd="0" destOrd="0" presId="urn:microsoft.com/office/officeart/2005/8/layout/hierarchy4"/>
    <dgm:cxn modelId="{D284C1D0-C01C-4743-8C06-B173BFF3544F}" type="presParOf" srcId="{DFE21E14-21A0-4D1A-82D0-D860444FD268}" destId="{CE6DB08C-CAA0-49DE-9DA4-12BC459F0888}" srcOrd="0" destOrd="0" presId="urn:microsoft.com/office/officeart/2005/8/layout/hierarchy4"/>
    <dgm:cxn modelId="{892BABEA-9C42-4693-BECB-67F5BA14AEF2}" type="presParOf" srcId="{DFE21E14-21A0-4D1A-82D0-D860444FD268}" destId="{6718CF52-536A-4118-989F-755D963E033F}" srcOrd="1" destOrd="0" presId="urn:microsoft.com/office/officeart/2005/8/layout/hierarchy4"/>
    <dgm:cxn modelId="{21419A83-FDE2-48CD-83D3-411357F91E66}" type="presParOf" srcId="{DFE21E14-21A0-4D1A-82D0-D860444FD268}" destId="{2BC7D54D-799C-467F-B6CB-086FC9504663}" srcOrd="2" destOrd="0" presId="urn:microsoft.com/office/officeart/2005/8/layout/hierarchy4"/>
    <dgm:cxn modelId="{EDEBE1D0-FDA3-41CF-A5D2-D47C768A9770}" type="presParOf" srcId="{2BC7D54D-799C-467F-B6CB-086FC9504663}" destId="{64FF77DE-5B18-4733-9A7C-FAFED80C5D78}" srcOrd="0" destOrd="0" presId="urn:microsoft.com/office/officeart/2005/8/layout/hierarchy4"/>
    <dgm:cxn modelId="{7BDE534F-4C90-4ADB-8FCB-61143E0D533A}" type="presParOf" srcId="{64FF77DE-5B18-4733-9A7C-FAFED80C5D78}" destId="{4D84AE70-0710-47AE-8B35-4AE158E2D996}" srcOrd="0" destOrd="0" presId="urn:microsoft.com/office/officeart/2005/8/layout/hierarchy4"/>
    <dgm:cxn modelId="{0EEE1E21-8D14-49C8-820D-3ED2F7E5CACB}" type="presParOf" srcId="{64FF77DE-5B18-4733-9A7C-FAFED80C5D78}" destId="{209D30E6-510B-4C02-9EBE-7C26B237F328}" srcOrd="1" destOrd="0" presId="urn:microsoft.com/office/officeart/2005/8/layout/hierarchy4"/>
    <dgm:cxn modelId="{16D01BB5-B43E-485F-AB3C-F0DE1BB8DE7F}" type="presParOf" srcId="{0B98595B-06B5-4760-861F-59B5B90EB4C1}" destId="{D3D1CA56-04C6-493A-B080-75101D259243}" srcOrd="1" destOrd="0" presId="urn:microsoft.com/office/officeart/2005/8/layout/hierarchy4"/>
    <dgm:cxn modelId="{A89C7911-33ED-4D0D-95AF-13F1340ABF84}" type="presParOf" srcId="{0B98595B-06B5-4760-861F-59B5B90EB4C1}" destId="{73CD36B6-4FBB-4AD8-94DF-F208E8642016}" srcOrd="2" destOrd="0" presId="urn:microsoft.com/office/officeart/2005/8/layout/hierarchy4"/>
    <dgm:cxn modelId="{CBE87A23-F749-4DE4-BDCF-920A7EC0667D}" type="presParOf" srcId="{73CD36B6-4FBB-4AD8-94DF-F208E8642016}" destId="{4AEEB605-35C1-4E16-B10C-36363A094FFB}" srcOrd="0" destOrd="0" presId="urn:microsoft.com/office/officeart/2005/8/layout/hierarchy4"/>
    <dgm:cxn modelId="{AE231391-8276-4B16-B03A-2A7074BDD038}" type="presParOf" srcId="{73CD36B6-4FBB-4AD8-94DF-F208E8642016}" destId="{D0298701-CAF4-432A-ACD7-1B489F709CAC}" srcOrd="1" destOrd="0" presId="urn:microsoft.com/office/officeart/2005/8/layout/hierarchy4"/>
    <dgm:cxn modelId="{F78ACBDD-E34D-4773-A075-23D1C9875516}" type="presParOf" srcId="{73CD36B6-4FBB-4AD8-94DF-F208E8642016}" destId="{B12D9C3D-96AE-4FCA-A24D-029C36FE967E}" srcOrd="2" destOrd="0" presId="urn:microsoft.com/office/officeart/2005/8/layout/hierarchy4"/>
    <dgm:cxn modelId="{68090D84-F5FD-46E5-A40C-D03344788D77}" type="presParOf" srcId="{B12D9C3D-96AE-4FCA-A24D-029C36FE967E}" destId="{E37AD870-0E3F-4768-822D-DF2F7F111845}" srcOrd="0" destOrd="0" presId="urn:microsoft.com/office/officeart/2005/8/layout/hierarchy4"/>
    <dgm:cxn modelId="{3565B184-D30D-4ECB-95C7-E2B38027B67E}" type="presParOf" srcId="{E37AD870-0E3F-4768-822D-DF2F7F111845}" destId="{7D2D8525-F3E2-4BC1-B1A7-95F69306B118}" srcOrd="0" destOrd="0" presId="urn:microsoft.com/office/officeart/2005/8/layout/hierarchy4"/>
    <dgm:cxn modelId="{4ED7ACDD-600C-4AE8-89DD-840FEEE155B7}" type="presParOf" srcId="{E37AD870-0E3F-4768-822D-DF2F7F111845}" destId="{929CB202-E33B-48E8-9527-38B33F85CC5B}" srcOrd="1" destOrd="0" presId="urn:microsoft.com/office/officeart/2005/8/layout/hierarchy4"/>
    <dgm:cxn modelId="{F9F58D4F-3FDD-49D6-BDF4-5C0EACBDEB64}" type="presParOf" srcId="{E37AD870-0E3F-4768-822D-DF2F7F111845}" destId="{AA3520BF-A423-4568-ACB4-7CA3CE3D04D5}" srcOrd="2" destOrd="0" presId="urn:microsoft.com/office/officeart/2005/8/layout/hierarchy4"/>
    <dgm:cxn modelId="{344798ED-ECC9-45DC-804E-2C0FC5F98268}" type="presParOf" srcId="{AA3520BF-A423-4568-ACB4-7CA3CE3D04D5}" destId="{576871BC-DD39-4D7B-8D65-E084A65D945F}" srcOrd="0" destOrd="0" presId="urn:microsoft.com/office/officeart/2005/8/layout/hierarchy4"/>
    <dgm:cxn modelId="{AF22EB87-BD30-4EF8-A509-DA0F49A82EA5}" type="presParOf" srcId="{576871BC-DD39-4D7B-8D65-E084A65D945F}" destId="{E0E798C1-A394-4C23-9BB0-9A6A4FF44E07}" srcOrd="0" destOrd="0" presId="urn:microsoft.com/office/officeart/2005/8/layout/hierarchy4"/>
    <dgm:cxn modelId="{7FB61DD6-C520-4F85-BE0A-D68A158171A5}" type="presParOf" srcId="{576871BC-DD39-4D7B-8D65-E084A65D945F}" destId="{C193BD55-1375-46DD-97B1-B3CB65D21771}" srcOrd="1" destOrd="0" presId="urn:microsoft.com/office/officeart/2005/8/layout/hierarchy4"/>
    <dgm:cxn modelId="{2370D0ED-39E3-4E13-83D9-C949A6AEDCEE}" type="presParOf" srcId="{0B98595B-06B5-4760-861F-59B5B90EB4C1}" destId="{8BC0375C-88C7-4B47-A5DA-B9652CEDD818}" srcOrd="3" destOrd="0" presId="urn:microsoft.com/office/officeart/2005/8/layout/hierarchy4"/>
    <dgm:cxn modelId="{E1639565-6260-4109-916B-81B2A36F553F}" type="presParOf" srcId="{0B98595B-06B5-4760-861F-59B5B90EB4C1}" destId="{CF5F9B14-6C58-48CC-9D65-C179BAC6424D}" srcOrd="4" destOrd="0" presId="urn:microsoft.com/office/officeart/2005/8/layout/hierarchy4"/>
    <dgm:cxn modelId="{F4BC4A95-52AC-4154-B38B-C70E50C021A9}" type="presParOf" srcId="{CF5F9B14-6C58-48CC-9D65-C179BAC6424D}" destId="{16DB37C1-95BE-4035-A0A5-1AD39F2A4CCB}" srcOrd="0" destOrd="0" presId="urn:microsoft.com/office/officeart/2005/8/layout/hierarchy4"/>
    <dgm:cxn modelId="{84FE6D38-A758-45C6-8DAC-C24882D4C022}" type="presParOf" srcId="{CF5F9B14-6C58-48CC-9D65-C179BAC6424D}" destId="{E6CE8FCB-DAE6-4E09-99F7-EF958ECF5779}" srcOrd="1" destOrd="0" presId="urn:microsoft.com/office/officeart/2005/8/layout/hierarchy4"/>
    <dgm:cxn modelId="{4DE25B59-2EB0-4851-90CA-A25534EB6EB0}" type="presParOf" srcId="{CF5F9B14-6C58-48CC-9D65-C179BAC6424D}" destId="{9A04FDE5-2CB2-4988-A800-C89AA215C6B1}" srcOrd="2" destOrd="0" presId="urn:microsoft.com/office/officeart/2005/8/layout/hierarchy4"/>
    <dgm:cxn modelId="{F3C565BA-F3C8-4442-A8B2-7916FE4A5540}" type="presParOf" srcId="{9A04FDE5-2CB2-4988-A800-C89AA215C6B1}" destId="{019ACC56-5829-4642-A225-E56693FF4BC2}" srcOrd="0" destOrd="0" presId="urn:microsoft.com/office/officeart/2005/8/layout/hierarchy4"/>
    <dgm:cxn modelId="{181FE267-A1BE-4E4C-9779-433E1710C288}" type="presParOf" srcId="{019ACC56-5829-4642-A225-E56693FF4BC2}" destId="{1E0CDC05-42A7-48BF-92EB-FC0F5BC6E238}" srcOrd="0" destOrd="0" presId="urn:microsoft.com/office/officeart/2005/8/layout/hierarchy4"/>
    <dgm:cxn modelId="{C0D929B7-C712-46CE-917A-C344D0CE60F8}" type="presParOf" srcId="{019ACC56-5829-4642-A225-E56693FF4BC2}" destId="{79F8BE3B-BCE1-41E3-898A-C43CFE36305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91EF6D-BF87-4BDE-8748-1E2EA8D9A3F7}" type="doc">
      <dgm:prSet loTypeId="urn:microsoft.com/office/officeart/2005/8/layout/hierarchy4" loCatId="list" qsTypeId="urn:microsoft.com/office/officeart/2005/8/quickstyle/simple1" qsCatId="simple" csTypeId="urn:microsoft.com/office/officeart/2005/8/colors/accent1_1" csCatId="accent1" phldr="1"/>
      <dgm:spPr/>
      <dgm:t>
        <a:bodyPr/>
        <a:lstStyle/>
        <a:p>
          <a:endParaRPr lang="en-AU"/>
        </a:p>
      </dgm:t>
    </dgm:pt>
    <dgm:pt modelId="{76F27AD5-1B7F-48B5-8B01-4D0C4214215A}">
      <dgm:prSet phldrT="[Text]"/>
      <dgm:spPr/>
      <dgm:t>
        <a:bodyPr/>
        <a:lstStyle/>
        <a:p>
          <a:r>
            <a:rPr lang="en-AU" dirty="0" smtClean="0"/>
            <a:t>Server</a:t>
          </a:r>
          <a:br>
            <a:rPr lang="en-AU" dirty="0" smtClean="0"/>
          </a:br>
          <a:r>
            <a:rPr lang="en-AU" dirty="0" smtClean="0"/>
            <a:t>Web Parts</a:t>
          </a:r>
          <a:endParaRPr lang="en-AU" dirty="0"/>
        </a:p>
      </dgm:t>
    </dgm:pt>
    <dgm:pt modelId="{3BCC0F65-260D-49F9-B804-F87EA20BC3D5}" type="parTrans" cxnId="{028F3C3F-EEAE-4751-847D-1C1385C1E253}">
      <dgm:prSet/>
      <dgm:spPr/>
      <dgm:t>
        <a:bodyPr/>
        <a:lstStyle/>
        <a:p>
          <a:endParaRPr lang="en-AU"/>
        </a:p>
      </dgm:t>
    </dgm:pt>
    <dgm:pt modelId="{79226300-ACDE-4B7C-8F9B-42F8BDE56EB1}" type="sibTrans" cxnId="{028F3C3F-EEAE-4751-847D-1C1385C1E253}">
      <dgm:prSet/>
      <dgm:spPr/>
      <dgm:t>
        <a:bodyPr/>
        <a:lstStyle/>
        <a:p>
          <a:endParaRPr lang="en-AU"/>
        </a:p>
      </dgm:t>
    </dgm:pt>
    <dgm:pt modelId="{9256E40D-DE75-4D42-B84D-33696BB25F49}">
      <dgm:prSet phldrT="[Text]"/>
      <dgm:spPr/>
      <dgm:t>
        <a:bodyPr/>
        <a:lstStyle/>
        <a:p>
          <a:r>
            <a:rPr lang="en-AU" dirty="0" smtClean="0"/>
            <a:t>Client Side</a:t>
          </a:r>
          <a:br>
            <a:rPr lang="en-AU" dirty="0" smtClean="0"/>
          </a:br>
          <a:r>
            <a:rPr lang="en-AU" dirty="0" smtClean="0"/>
            <a:t>Web Parts</a:t>
          </a:r>
          <a:endParaRPr lang="en-AU" dirty="0"/>
        </a:p>
      </dgm:t>
    </dgm:pt>
    <dgm:pt modelId="{4DA4A820-EC85-4251-B5F6-6B3D690ABDCE}" type="parTrans" cxnId="{45EC1106-81A7-4879-B0A8-B66E4669CBE4}">
      <dgm:prSet/>
      <dgm:spPr/>
      <dgm:t>
        <a:bodyPr/>
        <a:lstStyle/>
        <a:p>
          <a:endParaRPr lang="en-AU"/>
        </a:p>
      </dgm:t>
    </dgm:pt>
    <dgm:pt modelId="{14BFC15B-59A0-4156-8B9D-1FB5436CCAEE}" type="sibTrans" cxnId="{45EC1106-81A7-4879-B0A8-B66E4669CBE4}">
      <dgm:prSet/>
      <dgm:spPr/>
      <dgm:t>
        <a:bodyPr/>
        <a:lstStyle/>
        <a:p>
          <a:endParaRPr lang="en-AU"/>
        </a:p>
      </dgm:t>
    </dgm:pt>
    <dgm:pt modelId="{1394F2EA-58B2-4DFE-A422-E214293B36CE}">
      <dgm:prSet phldrT="[Text]"/>
      <dgm:spPr>
        <a:ln>
          <a:noFill/>
        </a:ln>
      </dgm:spPr>
      <dgm:t>
        <a:bodyPr/>
        <a:lstStyle/>
        <a:p>
          <a:r>
            <a:rPr lang="en-AU" dirty="0" smtClean="0"/>
            <a:t> </a:t>
          </a:r>
          <a:endParaRPr lang="en-AU" dirty="0"/>
        </a:p>
      </dgm:t>
    </dgm:pt>
    <dgm:pt modelId="{6A56847B-6AE8-4B6B-BCCB-B7DC5BAB8FF5}" type="parTrans" cxnId="{B1FC04D7-0978-4C0F-9113-A3C73E11524A}">
      <dgm:prSet/>
      <dgm:spPr/>
      <dgm:t>
        <a:bodyPr/>
        <a:lstStyle/>
        <a:p>
          <a:endParaRPr lang="en-AU"/>
        </a:p>
      </dgm:t>
    </dgm:pt>
    <dgm:pt modelId="{5DD385FC-24D9-4A83-B675-E441F1324D1C}" type="sibTrans" cxnId="{B1FC04D7-0978-4C0F-9113-A3C73E11524A}">
      <dgm:prSet/>
      <dgm:spPr/>
      <dgm:t>
        <a:bodyPr/>
        <a:lstStyle/>
        <a:p>
          <a:endParaRPr lang="en-AU"/>
        </a:p>
      </dgm:t>
    </dgm:pt>
    <dgm:pt modelId="{63432152-EEF0-4375-8E6A-C1C83C552C25}">
      <dgm:prSet phldrT="[Text]"/>
      <dgm:spPr/>
      <dgm:t>
        <a:bodyPr/>
        <a:lstStyle/>
        <a:p>
          <a:endParaRPr lang="en-AU" dirty="0"/>
        </a:p>
      </dgm:t>
    </dgm:pt>
    <dgm:pt modelId="{E71A467B-CE80-40EE-A594-195EF0A0AE55}" type="parTrans" cxnId="{E1ED9A2B-F1AD-4B40-B9B8-A3FDFF8889D4}">
      <dgm:prSet/>
      <dgm:spPr/>
      <dgm:t>
        <a:bodyPr/>
        <a:lstStyle/>
        <a:p>
          <a:endParaRPr lang="en-AU"/>
        </a:p>
      </dgm:t>
    </dgm:pt>
    <dgm:pt modelId="{200FF2E1-A985-446F-8AE3-224887C5F507}" type="sibTrans" cxnId="{E1ED9A2B-F1AD-4B40-B9B8-A3FDFF8889D4}">
      <dgm:prSet/>
      <dgm:spPr/>
      <dgm:t>
        <a:bodyPr/>
        <a:lstStyle/>
        <a:p>
          <a:endParaRPr lang="en-AU"/>
        </a:p>
      </dgm:t>
    </dgm:pt>
    <dgm:pt modelId="{EA0FA479-3863-45D4-BEC0-A1AD165C85FC}">
      <dgm:prSet phldrT="[Text]"/>
      <dgm:spPr/>
      <dgm:t>
        <a:bodyPr/>
        <a:lstStyle/>
        <a:p>
          <a:r>
            <a:rPr lang="en-AU" dirty="0" smtClean="0"/>
            <a:t>New Tools</a:t>
          </a:r>
          <a:endParaRPr lang="en-AU" dirty="0"/>
        </a:p>
      </dgm:t>
    </dgm:pt>
    <dgm:pt modelId="{9C16A111-7DC0-4A8E-B2C9-EFB87A739E14}" type="parTrans" cxnId="{2591781F-D710-4932-AB57-4456DC28F682}">
      <dgm:prSet/>
      <dgm:spPr/>
      <dgm:t>
        <a:bodyPr/>
        <a:lstStyle/>
        <a:p>
          <a:endParaRPr lang="en-AU"/>
        </a:p>
      </dgm:t>
    </dgm:pt>
    <dgm:pt modelId="{8DF8A5D9-53AB-4A4F-AA66-91D13BE2CCF7}" type="sibTrans" cxnId="{2591781F-D710-4932-AB57-4456DC28F682}">
      <dgm:prSet/>
      <dgm:spPr/>
      <dgm:t>
        <a:bodyPr/>
        <a:lstStyle/>
        <a:p>
          <a:endParaRPr lang="en-AU"/>
        </a:p>
      </dgm:t>
    </dgm:pt>
    <dgm:pt modelId="{58334EFC-5432-4831-9498-57992871FDCB}">
      <dgm:prSet phldrT="[Text]"/>
      <dgm:spPr/>
      <dgm:t>
        <a:bodyPr/>
        <a:lstStyle/>
        <a:p>
          <a:r>
            <a:rPr lang="en-AU" dirty="0" smtClean="0"/>
            <a:t>New APIs</a:t>
          </a:r>
          <a:endParaRPr lang="en-AU" dirty="0"/>
        </a:p>
      </dgm:t>
    </dgm:pt>
    <dgm:pt modelId="{2AFD185D-1703-40F7-AE56-71EA69D606C9}" type="parTrans" cxnId="{CEB7F1BA-D496-47E8-8143-4EBB8D613455}">
      <dgm:prSet/>
      <dgm:spPr/>
      <dgm:t>
        <a:bodyPr/>
        <a:lstStyle/>
        <a:p>
          <a:endParaRPr lang="en-AU"/>
        </a:p>
      </dgm:t>
    </dgm:pt>
    <dgm:pt modelId="{7705654F-E5A6-4539-A647-E22CD8889E08}" type="sibTrans" cxnId="{CEB7F1BA-D496-47E8-8143-4EBB8D613455}">
      <dgm:prSet/>
      <dgm:spPr/>
      <dgm:t>
        <a:bodyPr/>
        <a:lstStyle/>
        <a:p>
          <a:endParaRPr lang="en-AU"/>
        </a:p>
      </dgm:t>
    </dgm:pt>
    <dgm:pt modelId="{933A533C-1EAF-4D10-A308-C69466B1CC6D}">
      <dgm:prSet phldrT="[Text]"/>
      <dgm:spPr/>
      <dgm:t>
        <a:bodyPr/>
        <a:lstStyle/>
        <a:p>
          <a:r>
            <a:rPr lang="en-AU" dirty="0" smtClean="0"/>
            <a:t>New Auth</a:t>
          </a:r>
          <a:endParaRPr lang="en-AU" dirty="0"/>
        </a:p>
      </dgm:t>
    </dgm:pt>
    <dgm:pt modelId="{A0BE5DBE-AA74-46CB-A876-D182B8EB520F}" type="parTrans" cxnId="{21A4D2D9-6083-4EE3-BB0E-6EDA6087956D}">
      <dgm:prSet/>
      <dgm:spPr/>
      <dgm:t>
        <a:bodyPr/>
        <a:lstStyle/>
        <a:p>
          <a:endParaRPr lang="en-AU"/>
        </a:p>
      </dgm:t>
    </dgm:pt>
    <dgm:pt modelId="{63B8051D-9EB2-4583-AF65-6765EFDB51DF}" type="sibTrans" cxnId="{21A4D2D9-6083-4EE3-BB0E-6EDA6087956D}">
      <dgm:prSet/>
      <dgm:spPr/>
      <dgm:t>
        <a:bodyPr/>
        <a:lstStyle/>
        <a:p>
          <a:endParaRPr lang="en-AU"/>
        </a:p>
      </dgm:t>
    </dgm:pt>
    <dgm:pt modelId="{0B98595B-06B5-4760-861F-59B5B90EB4C1}" type="pres">
      <dgm:prSet presAssocID="{2691EF6D-BF87-4BDE-8748-1E2EA8D9A3F7}" presName="Name0" presStyleCnt="0">
        <dgm:presLayoutVars>
          <dgm:chPref val="1"/>
          <dgm:dir/>
          <dgm:animOne val="branch"/>
          <dgm:animLvl val="lvl"/>
          <dgm:resizeHandles/>
        </dgm:presLayoutVars>
      </dgm:prSet>
      <dgm:spPr/>
      <dgm:t>
        <a:bodyPr/>
        <a:lstStyle/>
        <a:p>
          <a:endParaRPr lang="en-US"/>
        </a:p>
      </dgm:t>
    </dgm:pt>
    <dgm:pt modelId="{DFE21E14-21A0-4D1A-82D0-D860444FD268}" type="pres">
      <dgm:prSet presAssocID="{76F27AD5-1B7F-48B5-8B01-4D0C4214215A}" presName="vertOne" presStyleCnt="0"/>
      <dgm:spPr/>
    </dgm:pt>
    <dgm:pt modelId="{CE6DB08C-CAA0-49DE-9DA4-12BC459F0888}" type="pres">
      <dgm:prSet presAssocID="{76F27AD5-1B7F-48B5-8B01-4D0C4214215A}" presName="txOne" presStyleLbl="node0" presStyleIdx="0" presStyleCnt="3">
        <dgm:presLayoutVars>
          <dgm:chPref val="3"/>
        </dgm:presLayoutVars>
      </dgm:prSet>
      <dgm:spPr/>
      <dgm:t>
        <a:bodyPr/>
        <a:lstStyle/>
        <a:p>
          <a:endParaRPr lang="en-US"/>
        </a:p>
      </dgm:t>
    </dgm:pt>
    <dgm:pt modelId="{6718CF52-536A-4118-989F-755D963E033F}" type="pres">
      <dgm:prSet presAssocID="{76F27AD5-1B7F-48B5-8B01-4D0C4214215A}" presName="parTransOne" presStyleCnt="0"/>
      <dgm:spPr/>
    </dgm:pt>
    <dgm:pt modelId="{2BC7D54D-799C-467F-B6CB-086FC9504663}" type="pres">
      <dgm:prSet presAssocID="{76F27AD5-1B7F-48B5-8B01-4D0C4214215A}" presName="horzOne" presStyleCnt="0"/>
      <dgm:spPr/>
    </dgm:pt>
    <dgm:pt modelId="{64FF77DE-5B18-4733-9A7C-FAFED80C5D78}" type="pres">
      <dgm:prSet presAssocID="{9256E40D-DE75-4D42-B84D-33696BB25F49}" presName="vertTwo" presStyleCnt="0"/>
      <dgm:spPr/>
    </dgm:pt>
    <dgm:pt modelId="{4D84AE70-0710-47AE-8B35-4AE158E2D996}" type="pres">
      <dgm:prSet presAssocID="{9256E40D-DE75-4D42-B84D-33696BB25F49}" presName="txTwo" presStyleLbl="node2" presStyleIdx="0" presStyleCnt="3">
        <dgm:presLayoutVars>
          <dgm:chPref val="3"/>
        </dgm:presLayoutVars>
      </dgm:prSet>
      <dgm:spPr/>
      <dgm:t>
        <a:bodyPr/>
        <a:lstStyle/>
        <a:p>
          <a:endParaRPr lang="en-US"/>
        </a:p>
      </dgm:t>
    </dgm:pt>
    <dgm:pt modelId="{209D30E6-510B-4C02-9EBE-7C26B237F328}" type="pres">
      <dgm:prSet presAssocID="{9256E40D-DE75-4D42-B84D-33696BB25F49}" presName="horzTwo" presStyleCnt="0"/>
      <dgm:spPr/>
    </dgm:pt>
    <dgm:pt modelId="{D3D1CA56-04C6-493A-B080-75101D259243}" type="pres">
      <dgm:prSet presAssocID="{79226300-ACDE-4B7C-8F9B-42F8BDE56EB1}" presName="sibSpaceOne" presStyleCnt="0"/>
      <dgm:spPr/>
    </dgm:pt>
    <dgm:pt modelId="{73CD36B6-4FBB-4AD8-94DF-F208E8642016}" type="pres">
      <dgm:prSet presAssocID="{933A533C-1EAF-4D10-A308-C69466B1CC6D}" presName="vertOne" presStyleCnt="0"/>
      <dgm:spPr/>
    </dgm:pt>
    <dgm:pt modelId="{4AEEB605-35C1-4E16-B10C-36363A094FFB}" type="pres">
      <dgm:prSet presAssocID="{933A533C-1EAF-4D10-A308-C69466B1CC6D}" presName="txOne" presStyleLbl="node0" presStyleIdx="1" presStyleCnt="3">
        <dgm:presLayoutVars>
          <dgm:chPref val="3"/>
        </dgm:presLayoutVars>
      </dgm:prSet>
      <dgm:spPr/>
      <dgm:t>
        <a:bodyPr/>
        <a:lstStyle/>
        <a:p>
          <a:endParaRPr lang="en-US"/>
        </a:p>
      </dgm:t>
    </dgm:pt>
    <dgm:pt modelId="{D0298701-CAF4-432A-ACD7-1B489F709CAC}" type="pres">
      <dgm:prSet presAssocID="{933A533C-1EAF-4D10-A308-C69466B1CC6D}" presName="parTransOne" presStyleCnt="0"/>
      <dgm:spPr/>
    </dgm:pt>
    <dgm:pt modelId="{B12D9C3D-96AE-4FCA-A24D-029C36FE967E}" type="pres">
      <dgm:prSet presAssocID="{933A533C-1EAF-4D10-A308-C69466B1CC6D}" presName="horzOne" presStyleCnt="0"/>
      <dgm:spPr/>
    </dgm:pt>
    <dgm:pt modelId="{E37AD870-0E3F-4768-822D-DF2F7F111845}" type="pres">
      <dgm:prSet presAssocID="{58334EFC-5432-4831-9498-57992871FDCB}" presName="vertTwo" presStyleCnt="0"/>
      <dgm:spPr/>
    </dgm:pt>
    <dgm:pt modelId="{7D2D8525-F3E2-4BC1-B1A7-95F69306B118}" type="pres">
      <dgm:prSet presAssocID="{58334EFC-5432-4831-9498-57992871FDCB}" presName="txTwo" presStyleLbl="node2" presStyleIdx="1" presStyleCnt="3">
        <dgm:presLayoutVars>
          <dgm:chPref val="3"/>
        </dgm:presLayoutVars>
      </dgm:prSet>
      <dgm:spPr/>
      <dgm:t>
        <a:bodyPr/>
        <a:lstStyle/>
        <a:p>
          <a:endParaRPr lang="en-US"/>
        </a:p>
      </dgm:t>
    </dgm:pt>
    <dgm:pt modelId="{929CB202-E33B-48E8-9527-38B33F85CC5B}" type="pres">
      <dgm:prSet presAssocID="{58334EFC-5432-4831-9498-57992871FDCB}" presName="parTransTwo" presStyleCnt="0"/>
      <dgm:spPr/>
    </dgm:pt>
    <dgm:pt modelId="{AA3520BF-A423-4568-ACB4-7CA3CE3D04D5}" type="pres">
      <dgm:prSet presAssocID="{58334EFC-5432-4831-9498-57992871FDCB}" presName="horzTwo" presStyleCnt="0"/>
      <dgm:spPr/>
    </dgm:pt>
    <dgm:pt modelId="{576871BC-DD39-4D7B-8D65-E084A65D945F}" type="pres">
      <dgm:prSet presAssocID="{EA0FA479-3863-45D4-BEC0-A1AD165C85FC}" presName="vertThree" presStyleCnt="0"/>
      <dgm:spPr/>
    </dgm:pt>
    <dgm:pt modelId="{E0E798C1-A394-4C23-9BB0-9A6A4FF44E07}" type="pres">
      <dgm:prSet presAssocID="{EA0FA479-3863-45D4-BEC0-A1AD165C85FC}" presName="txThree" presStyleLbl="node3" presStyleIdx="0" presStyleCnt="1">
        <dgm:presLayoutVars>
          <dgm:chPref val="3"/>
        </dgm:presLayoutVars>
      </dgm:prSet>
      <dgm:spPr/>
      <dgm:t>
        <a:bodyPr/>
        <a:lstStyle/>
        <a:p>
          <a:endParaRPr lang="en-US"/>
        </a:p>
      </dgm:t>
    </dgm:pt>
    <dgm:pt modelId="{C193BD55-1375-46DD-97B1-B3CB65D21771}" type="pres">
      <dgm:prSet presAssocID="{EA0FA479-3863-45D4-BEC0-A1AD165C85FC}" presName="horzThree" presStyleCnt="0"/>
      <dgm:spPr/>
    </dgm:pt>
    <dgm:pt modelId="{8BC0375C-88C7-4B47-A5DA-B9652CEDD818}" type="pres">
      <dgm:prSet presAssocID="{63B8051D-9EB2-4583-AF65-6765EFDB51DF}" presName="sibSpaceOne" presStyleCnt="0"/>
      <dgm:spPr/>
    </dgm:pt>
    <dgm:pt modelId="{CF5F9B14-6C58-48CC-9D65-C179BAC6424D}" type="pres">
      <dgm:prSet presAssocID="{1394F2EA-58B2-4DFE-A422-E214293B36CE}" presName="vertOne" presStyleCnt="0"/>
      <dgm:spPr/>
    </dgm:pt>
    <dgm:pt modelId="{16DB37C1-95BE-4035-A0A5-1AD39F2A4CCB}" type="pres">
      <dgm:prSet presAssocID="{1394F2EA-58B2-4DFE-A422-E214293B36CE}" presName="txOne" presStyleLbl="node0" presStyleIdx="2" presStyleCnt="3">
        <dgm:presLayoutVars>
          <dgm:chPref val="3"/>
        </dgm:presLayoutVars>
      </dgm:prSet>
      <dgm:spPr/>
      <dgm:t>
        <a:bodyPr/>
        <a:lstStyle/>
        <a:p>
          <a:endParaRPr lang="en-US"/>
        </a:p>
      </dgm:t>
    </dgm:pt>
    <dgm:pt modelId="{E6CE8FCB-DAE6-4E09-99F7-EF958ECF5779}" type="pres">
      <dgm:prSet presAssocID="{1394F2EA-58B2-4DFE-A422-E214293B36CE}" presName="parTransOne" presStyleCnt="0"/>
      <dgm:spPr/>
    </dgm:pt>
    <dgm:pt modelId="{9A04FDE5-2CB2-4988-A800-C89AA215C6B1}" type="pres">
      <dgm:prSet presAssocID="{1394F2EA-58B2-4DFE-A422-E214293B36CE}" presName="horzOne" presStyleCnt="0"/>
      <dgm:spPr/>
    </dgm:pt>
    <dgm:pt modelId="{019ACC56-5829-4642-A225-E56693FF4BC2}" type="pres">
      <dgm:prSet presAssocID="{63432152-EEF0-4375-8E6A-C1C83C552C25}" presName="vertTwo" presStyleCnt="0"/>
      <dgm:spPr/>
    </dgm:pt>
    <dgm:pt modelId="{1E0CDC05-42A7-48BF-92EB-FC0F5BC6E238}" type="pres">
      <dgm:prSet presAssocID="{63432152-EEF0-4375-8E6A-C1C83C552C25}" presName="txTwo" presStyleLbl="node2" presStyleIdx="2" presStyleCnt="3">
        <dgm:presLayoutVars>
          <dgm:chPref val="3"/>
        </dgm:presLayoutVars>
      </dgm:prSet>
      <dgm:spPr/>
      <dgm:t>
        <a:bodyPr/>
        <a:lstStyle/>
        <a:p>
          <a:endParaRPr lang="en-AU"/>
        </a:p>
      </dgm:t>
    </dgm:pt>
    <dgm:pt modelId="{79F8BE3B-BCE1-41E3-898A-C43CFE36305E}" type="pres">
      <dgm:prSet presAssocID="{63432152-EEF0-4375-8E6A-C1C83C552C25}" presName="horzTwo" presStyleCnt="0"/>
      <dgm:spPr/>
    </dgm:pt>
  </dgm:ptLst>
  <dgm:cxnLst>
    <dgm:cxn modelId="{CEB7F1BA-D496-47E8-8143-4EBB8D613455}" srcId="{933A533C-1EAF-4D10-A308-C69466B1CC6D}" destId="{58334EFC-5432-4831-9498-57992871FDCB}" srcOrd="0" destOrd="0" parTransId="{2AFD185D-1703-40F7-AE56-71EA69D606C9}" sibTransId="{7705654F-E5A6-4539-A647-E22CD8889E08}"/>
    <dgm:cxn modelId="{8D2FD468-5804-43F7-B445-893CF39E480A}" type="presOf" srcId="{1394F2EA-58B2-4DFE-A422-E214293B36CE}" destId="{16DB37C1-95BE-4035-A0A5-1AD39F2A4CCB}" srcOrd="0" destOrd="0" presId="urn:microsoft.com/office/officeart/2005/8/layout/hierarchy4"/>
    <dgm:cxn modelId="{D658FEDE-13DB-41F3-BE2D-07EED5783F29}" type="presOf" srcId="{9256E40D-DE75-4D42-B84D-33696BB25F49}" destId="{4D84AE70-0710-47AE-8B35-4AE158E2D996}" srcOrd="0" destOrd="0" presId="urn:microsoft.com/office/officeart/2005/8/layout/hierarchy4"/>
    <dgm:cxn modelId="{4D7C8F3E-ECC4-416F-8D58-FC6A6EA9E20C}" type="presOf" srcId="{EA0FA479-3863-45D4-BEC0-A1AD165C85FC}" destId="{E0E798C1-A394-4C23-9BB0-9A6A4FF44E07}" srcOrd="0" destOrd="0" presId="urn:microsoft.com/office/officeart/2005/8/layout/hierarchy4"/>
    <dgm:cxn modelId="{2591781F-D710-4932-AB57-4456DC28F682}" srcId="{58334EFC-5432-4831-9498-57992871FDCB}" destId="{EA0FA479-3863-45D4-BEC0-A1AD165C85FC}" srcOrd="0" destOrd="0" parTransId="{9C16A111-7DC0-4A8E-B2C9-EFB87A739E14}" sibTransId="{8DF8A5D9-53AB-4A4F-AA66-91D13BE2CCF7}"/>
    <dgm:cxn modelId="{028F3C3F-EEAE-4751-847D-1C1385C1E253}" srcId="{2691EF6D-BF87-4BDE-8748-1E2EA8D9A3F7}" destId="{76F27AD5-1B7F-48B5-8B01-4D0C4214215A}" srcOrd="0" destOrd="0" parTransId="{3BCC0F65-260D-49F9-B804-F87EA20BC3D5}" sibTransId="{79226300-ACDE-4B7C-8F9B-42F8BDE56EB1}"/>
    <dgm:cxn modelId="{45EC1106-81A7-4879-B0A8-B66E4669CBE4}" srcId="{76F27AD5-1B7F-48B5-8B01-4D0C4214215A}" destId="{9256E40D-DE75-4D42-B84D-33696BB25F49}" srcOrd="0" destOrd="0" parTransId="{4DA4A820-EC85-4251-B5F6-6B3D690ABDCE}" sibTransId="{14BFC15B-59A0-4156-8B9D-1FB5436CCAEE}"/>
    <dgm:cxn modelId="{6BC5E5F2-5750-4E4B-8E2B-0234EEDAFD99}" type="presOf" srcId="{2691EF6D-BF87-4BDE-8748-1E2EA8D9A3F7}" destId="{0B98595B-06B5-4760-861F-59B5B90EB4C1}" srcOrd="0" destOrd="0" presId="urn:microsoft.com/office/officeart/2005/8/layout/hierarchy4"/>
    <dgm:cxn modelId="{E8BE6FCE-0441-427C-BFB8-0C695AAEDF75}" type="presOf" srcId="{76F27AD5-1B7F-48B5-8B01-4D0C4214215A}" destId="{CE6DB08C-CAA0-49DE-9DA4-12BC459F0888}" srcOrd="0" destOrd="0" presId="urn:microsoft.com/office/officeart/2005/8/layout/hierarchy4"/>
    <dgm:cxn modelId="{B59F9017-3ECC-4F07-B11C-47F3D21EFF30}" type="presOf" srcId="{63432152-EEF0-4375-8E6A-C1C83C552C25}" destId="{1E0CDC05-42A7-48BF-92EB-FC0F5BC6E238}" srcOrd="0" destOrd="0" presId="urn:microsoft.com/office/officeart/2005/8/layout/hierarchy4"/>
    <dgm:cxn modelId="{61E4ACD1-DB33-4562-B714-11C698127C7C}" type="presOf" srcId="{58334EFC-5432-4831-9498-57992871FDCB}" destId="{7D2D8525-F3E2-4BC1-B1A7-95F69306B118}" srcOrd="0" destOrd="0" presId="urn:microsoft.com/office/officeart/2005/8/layout/hierarchy4"/>
    <dgm:cxn modelId="{E1ED9A2B-F1AD-4B40-B9B8-A3FDFF8889D4}" srcId="{1394F2EA-58B2-4DFE-A422-E214293B36CE}" destId="{63432152-EEF0-4375-8E6A-C1C83C552C25}" srcOrd="0" destOrd="0" parTransId="{E71A467B-CE80-40EE-A594-195EF0A0AE55}" sibTransId="{200FF2E1-A985-446F-8AE3-224887C5F507}"/>
    <dgm:cxn modelId="{21A4D2D9-6083-4EE3-BB0E-6EDA6087956D}" srcId="{2691EF6D-BF87-4BDE-8748-1E2EA8D9A3F7}" destId="{933A533C-1EAF-4D10-A308-C69466B1CC6D}" srcOrd="1" destOrd="0" parTransId="{A0BE5DBE-AA74-46CB-A876-D182B8EB520F}" sibTransId="{63B8051D-9EB2-4583-AF65-6765EFDB51DF}"/>
    <dgm:cxn modelId="{B1FC04D7-0978-4C0F-9113-A3C73E11524A}" srcId="{2691EF6D-BF87-4BDE-8748-1E2EA8D9A3F7}" destId="{1394F2EA-58B2-4DFE-A422-E214293B36CE}" srcOrd="2" destOrd="0" parTransId="{6A56847B-6AE8-4B6B-BCCB-B7DC5BAB8FF5}" sibTransId="{5DD385FC-24D9-4A83-B675-E441F1324D1C}"/>
    <dgm:cxn modelId="{650A8959-45DC-4ECB-AAE0-D9D5E89EB100}" type="presOf" srcId="{933A533C-1EAF-4D10-A308-C69466B1CC6D}" destId="{4AEEB605-35C1-4E16-B10C-36363A094FFB}" srcOrd="0" destOrd="0" presId="urn:microsoft.com/office/officeart/2005/8/layout/hierarchy4"/>
    <dgm:cxn modelId="{AEEA4D05-49C1-4974-95F8-F415D25C0C9F}" type="presParOf" srcId="{0B98595B-06B5-4760-861F-59B5B90EB4C1}" destId="{DFE21E14-21A0-4D1A-82D0-D860444FD268}" srcOrd="0" destOrd="0" presId="urn:microsoft.com/office/officeart/2005/8/layout/hierarchy4"/>
    <dgm:cxn modelId="{68D1AC40-70FD-4CB4-BB5D-92D27A3B74F0}" type="presParOf" srcId="{DFE21E14-21A0-4D1A-82D0-D860444FD268}" destId="{CE6DB08C-CAA0-49DE-9DA4-12BC459F0888}" srcOrd="0" destOrd="0" presId="urn:microsoft.com/office/officeart/2005/8/layout/hierarchy4"/>
    <dgm:cxn modelId="{6112AA6C-68C7-437E-895A-21A01682D452}" type="presParOf" srcId="{DFE21E14-21A0-4D1A-82D0-D860444FD268}" destId="{6718CF52-536A-4118-989F-755D963E033F}" srcOrd="1" destOrd="0" presId="urn:microsoft.com/office/officeart/2005/8/layout/hierarchy4"/>
    <dgm:cxn modelId="{DBD5EB84-41B7-48E9-A836-7C242688F293}" type="presParOf" srcId="{DFE21E14-21A0-4D1A-82D0-D860444FD268}" destId="{2BC7D54D-799C-467F-B6CB-086FC9504663}" srcOrd="2" destOrd="0" presId="urn:microsoft.com/office/officeart/2005/8/layout/hierarchy4"/>
    <dgm:cxn modelId="{1E2DFA54-9EB3-4FED-A398-9ED64C6B2725}" type="presParOf" srcId="{2BC7D54D-799C-467F-B6CB-086FC9504663}" destId="{64FF77DE-5B18-4733-9A7C-FAFED80C5D78}" srcOrd="0" destOrd="0" presId="urn:microsoft.com/office/officeart/2005/8/layout/hierarchy4"/>
    <dgm:cxn modelId="{C3F297F3-952E-46F9-B075-860CF83F4605}" type="presParOf" srcId="{64FF77DE-5B18-4733-9A7C-FAFED80C5D78}" destId="{4D84AE70-0710-47AE-8B35-4AE158E2D996}" srcOrd="0" destOrd="0" presId="urn:microsoft.com/office/officeart/2005/8/layout/hierarchy4"/>
    <dgm:cxn modelId="{9ED88593-A923-486C-9B0E-5C4F73182C3A}" type="presParOf" srcId="{64FF77DE-5B18-4733-9A7C-FAFED80C5D78}" destId="{209D30E6-510B-4C02-9EBE-7C26B237F328}" srcOrd="1" destOrd="0" presId="urn:microsoft.com/office/officeart/2005/8/layout/hierarchy4"/>
    <dgm:cxn modelId="{CADDA435-1078-4663-86F7-76EC410C921F}" type="presParOf" srcId="{0B98595B-06B5-4760-861F-59B5B90EB4C1}" destId="{D3D1CA56-04C6-493A-B080-75101D259243}" srcOrd="1" destOrd="0" presId="urn:microsoft.com/office/officeart/2005/8/layout/hierarchy4"/>
    <dgm:cxn modelId="{0352E655-8ADC-4C6A-B724-ED1D88FFF73C}" type="presParOf" srcId="{0B98595B-06B5-4760-861F-59B5B90EB4C1}" destId="{73CD36B6-4FBB-4AD8-94DF-F208E8642016}" srcOrd="2" destOrd="0" presId="urn:microsoft.com/office/officeart/2005/8/layout/hierarchy4"/>
    <dgm:cxn modelId="{7304E36B-36DE-4A1D-A212-844ACA398DC6}" type="presParOf" srcId="{73CD36B6-4FBB-4AD8-94DF-F208E8642016}" destId="{4AEEB605-35C1-4E16-B10C-36363A094FFB}" srcOrd="0" destOrd="0" presId="urn:microsoft.com/office/officeart/2005/8/layout/hierarchy4"/>
    <dgm:cxn modelId="{730756B3-277E-4B1D-AA74-032062750881}" type="presParOf" srcId="{73CD36B6-4FBB-4AD8-94DF-F208E8642016}" destId="{D0298701-CAF4-432A-ACD7-1B489F709CAC}" srcOrd="1" destOrd="0" presId="urn:microsoft.com/office/officeart/2005/8/layout/hierarchy4"/>
    <dgm:cxn modelId="{5C826239-581C-488D-9FAA-2811C1BB5028}" type="presParOf" srcId="{73CD36B6-4FBB-4AD8-94DF-F208E8642016}" destId="{B12D9C3D-96AE-4FCA-A24D-029C36FE967E}" srcOrd="2" destOrd="0" presId="urn:microsoft.com/office/officeart/2005/8/layout/hierarchy4"/>
    <dgm:cxn modelId="{181A6323-CF58-411E-8A75-BEEBFFE66A17}" type="presParOf" srcId="{B12D9C3D-96AE-4FCA-A24D-029C36FE967E}" destId="{E37AD870-0E3F-4768-822D-DF2F7F111845}" srcOrd="0" destOrd="0" presId="urn:microsoft.com/office/officeart/2005/8/layout/hierarchy4"/>
    <dgm:cxn modelId="{B2D4A922-F0B4-4096-AECE-7F180B30612E}" type="presParOf" srcId="{E37AD870-0E3F-4768-822D-DF2F7F111845}" destId="{7D2D8525-F3E2-4BC1-B1A7-95F69306B118}" srcOrd="0" destOrd="0" presId="urn:microsoft.com/office/officeart/2005/8/layout/hierarchy4"/>
    <dgm:cxn modelId="{56196228-B0B7-469F-A496-1EB062DF6472}" type="presParOf" srcId="{E37AD870-0E3F-4768-822D-DF2F7F111845}" destId="{929CB202-E33B-48E8-9527-38B33F85CC5B}" srcOrd="1" destOrd="0" presId="urn:microsoft.com/office/officeart/2005/8/layout/hierarchy4"/>
    <dgm:cxn modelId="{BAA845DC-9D86-4D4B-8918-23D416CA5DBD}" type="presParOf" srcId="{E37AD870-0E3F-4768-822D-DF2F7F111845}" destId="{AA3520BF-A423-4568-ACB4-7CA3CE3D04D5}" srcOrd="2" destOrd="0" presId="urn:microsoft.com/office/officeart/2005/8/layout/hierarchy4"/>
    <dgm:cxn modelId="{0D4017B2-019C-4876-AEF7-724806B1FCF7}" type="presParOf" srcId="{AA3520BF-A423-4568-ACB4-7CA3CE3D04D5}" destId="{576871BC-DD39-4D7B-8D65-E084A65D945F}" srcOrd="0" destOrd="0" presId="urn:microsoft.com/office/officeart/2005/8/layout/hierarchy4"/>
    <dgm:cxn modelId="{1744DD4C-AA0C-465F-AB13-96A4C7FFF5AC}" type="presParOf" srcId="{576871BC-DD39-4D7B-8D65-E084A65D945F}" destId="{E0E798C1-A394-4C23-9BB0-9A6A4FF44E07}" srcOrd="0" destOrd="0" presId="urn:microsoft.com/office/officeart/2005/8/layout/hierarchy4"/>
    <dgm:cxn modelId="{0D2BA7DE-717D-4B60-BF18-9AC151C2CAEA}" type="presParOf" srcId="{576871BC-DD39-4D7B-8D65-E084A65D945F}" destId="{C193BD55-1375-46DD-97B1-B3CB65D21771}" srcOrd="1" destOrd="0" presId="urn:microsoft.com/office/officeart/2005/8/layout/hierarchy4"/>
    <dgm:cxn modelId="{4F3A9BCB-8B77-4235-83AE-A72996BCFBB5}" type="presParOf" srcId="{0B98595B-06B5-4760-861F-59B5B90EB4C1}" destId="{8BC0375C-88C7-4B47-A5DA-B9652CEDD818}" srcOrd="3" destOrd="0" presId="urn:microsoft.com/office/officeart/2005/8/layout/hierarchy4"/>
    <dgm:cxn modelId="{C30E9C48-4670-4142-B428-9FDB9EBEC509}" type="presParOf" srcId="{0B98595B-06B5-4760-861F-59B5B90EB4C1}" destId="{CF5F9B14-6C58-48CC-9D65-C179BAC6424D}" srcOrd="4" destOrd="0" presId="urn:microsoft.com/office/officeart/2005/8/layout/hierarchy4"/>
    <dgm:cxn modelId="{D50B0CE6-8228-4319-80DE-B51DBA64377A}" type="presParOf" srcId="{CF5F9B14-6C58-48CC-9D65-C179BAC6424D}" destId="{16DB37C1-95BE-4035-A0A5-1AD39F2A4CCB}" srcOrd="0" destOrd="0" presId="urn:microsoft.com/office/officeart/2005/8/layout/hierarchy4"/>
    <dgm:cxn modelId="{832D947D-A641-4440-BC6B-DBDE74B3E64C}" type="presParOf" srcId="{CF5F9B14-6C58-48CC-9D65-C179BAC6424D}" destId="{E6CE8FCB-DAE6-4E09-99F7-EF958ECF5779}" srcOrd="1" destOrd="0" presId="urn:microsoft.com/office/officeart/2005/8/layout/hierarchy4"/>
    <dgm:cxn modelId="{74FC4CD2-A753-435B-BFEE-3F3A829EB7EC}" type="presParOf" srcId="{CF5F9B14-6C58-48CC-9D65-C179BAC6424D}" destId="{9A04FDE5-2CB2-4988-A800-C89AA215C6B1}" srcOrd="2" destOrd="0" presId="urn:microsoft.com/office/officeart/2005/8/layout/hierarchy4"/>
    <dgm:cxn modelId="{D4F00F4C-4A55-4566-A5BE-BFAD1530BF32}" type="presParOf" srcId="{9A04FDE5-2CB2-4988-A800-C89AA215C6B1}" destId="{019ACC56-5829-4642-A225-E56693FF4BC2}" srcOrd="0" destOrd="0" presId="urn:microsoft.com/office/officeart/2005/8/layout/hierarchy4"/>
    <dgm:cxn modelId="{F35921F4-3F7A-4B0E-8A06-AD90E4A1D2BE}" type="presParOf" srcId="{019ACC56-5829-4642-A225-E56693FF4BC2}" destId="{1E0CDC05-42A7-48BF-92EB-FC0F5BC6E238}" srcOrd="0" destOrd="0" presId="urn:microsoft.com/office/officeart/2005/8/layout/hierarchy4"/>
    <dgm:cxn modelId="{3E0BB2FB-F1F7-40C7-92CA-66062A03C679}" type="presParOf" srcId="{019ACC56-5829-4642-A225-E56693FF4BC2}" destId="{79F8BE3B-BCE1-41E3-898A-C43CFE36305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91EF6D-BF87-4BDE-8748-1E2EA8D9A3F7}" type="doc">
      <dgm:prSet loTypeId="urn:microsoft.com/office/officeart/2005/8/layout/hierarchy4" loCatId="list" qsTypeId="urn:microsoft.com/office/officeart/2005/8/quickstyle/simple1" qsCatId="simple" csTypeId="urn:microsoft.com/office/officeart/2005/8/colors/accent1_1" csCatId="accent1" phldr="1"/>
      <dgm:spPr/>
      <dgm:t>
        <a:bodyPr/>
        <a:lstStyle/>
        <a:p>
          <a:endParaRPr lang="en-AU"/>
        </a:p>
      </dgm:t>
    </dgm:pt>
    <dgm:pt modelId="{76F27AD5-1B7F-48B5-8B01-4D0C4214215A}">
      <dgm:prSet phldrT="[Text]"/>
      <dgm:spPr/>
      <dgm:t>
        <a:bodyPr/>
        <a:lstStyle/>
        <a:p>
          <a:r>
            <a:rPr lang="en-AU" dirty="0" smtClean="0"/>
            <a:t>Server</a:t>
          </a:r>
          <a:br>
            <a:rPr lang="en-AU" dirty="0" smtClean="0"/>
          </a:br>
          <a:r>
            <a:rPr lang="en-AU" dirty="0" smtClean="0"/>
            <a:t>Web Parts</a:t>
          </a:r>
          <a:endParaRPr lang="en-AU" dirty="0"/>
        </a:p>
      </dgm:t>
    </dgm:pt>
    <dgm:pt modelId="{3BCC0F65-260D-49F9-B804-F87EA20BC3D5}" type="parTrans" cxnId="{028F3C3F-EEAE-4751-847D-1C1385C1E253}">
      <dgm:prSet/>
      <dgm:spPr/>
      <dgm:t>
        <a:bodyPr/>
        <a:lstStyle/>
        <a:p>
          <a:endParaRPr lang="en-AU"/>
        </a:p>
      </dgm:t>
    </dgm:pt>
    <dgm:pt modelId="{79226300-ACDE-4B7C-8F9B-42F8BDE56EB1}" type="sibTrans" cxnId="{028F3C3F-EEAE-4751-847D-1C1385C1E253}">
      <dgm:prSet/>
      <dgm:spPr/>
      <dgm:t>
        <a:bodyPr/>
        <a:lstStyle/>
        <a:p>
          <a:endParaRPr lang="en-AU"/>
        </a:p>
      </dgm:t>
    </dgm:pt>
    <dgm:pt modelId="{9256E40D-DE75-4D42-B84D-33696BB25F49}">
      <dgm:prSet phldrT="[Text]"/>
      <dgm:spPr/>
      <dgm:t>
        <a:bodyPr/>
        <a:lstStyle/>
        <a:p>
          <a:r>
            <a:rPr lang="en-AU" dirty="0" smtClean="0"/>
            <a:t>Client Side</a:t>
          </a:r>
          <a:br>
            <a:rPr lang="en-AU" dirty="0" smtClean="0"/>
          </a:br>
          <a:r>
            <a:rPr lang="en-AU" dirty="0" smtClean="0"/>
            <a:t>Web Parts</a:t>
          </a:r>
          <a:endParaRPr lang="en-AU" dirty="0"/>
        </a:p>
      </dgm:t>
    </dgm:pt>
    <dgm:pt modelId="{4DA4A820-EC85-4251-B5F6-6B3D690ABDCE}" type="parTrans" cxnId="{45EC1106-81A7-4879-B0A8-B66E4669CBE4}">
      <dgm:prSet/>
      <dgm:spPr/>
      <dgm:t>
        <a:bodyPr/>
        <a:lstStyle/>
        <a:p>
          <a:endParaRPr lang="en-AU"/>
        </a:p>
      </dgm:t>
    </dgm:pt>
    <dgm:pt modelId="{14BFC15B-59A0-4156-8B9D-1FB5436CCAEE}" type="sibTrans" cxnId="{45EC1106-81A7-4879-B0A8-B66E4669CBE4}">
      <dgm:prSet/>
      <dgm:spPr/>
      <dgm:t>
        <a:bodyPr/>
        <a:lstStyle/>
        <a:p>
          <a:endParaRPr lang="en-AU"/>
        </a:p>
      </dgm:t>
    </dgm:pt>
    <dgm:pt modelId="{1394F2EA-58B2-4DFE-A422-E214293B36CE}">
      <dgm:prSet phldrT="[Text]"/>
      <dgm:spPr>
        <a:ln>
          <a:noFill/>
        </a:ln>
      </dgm:spPr>
      <dgm:t>
        <a:bodyPr/>
        <a:lstStyle/>
        <a:p>
          <a:r>
            <a:rPr lang="en-AU" dirty="0" smtClean="0"/>
            <a:t> </a:t>
          </a:r>
          <a:endParaRPr lang="en-AU" dirty="0"/>
        </a:p>
      </dgm:t>
    </dgm:pt>
    <dgm:pt modelId="{6A56847B-6AE8-4B6B-BCCB-B7DC5BAB8FF5}" type="parTrans" cxnId="{B1FC04D7-0978-4C0F-9113-A3C73E11524A}">
      <dgm:prSet/>
      <dgm:spPr/>
      <dgm:t>
        <a:bodyPr/>
        <a:lstStyle/>
        <a:p>
          <a:endParaRPr lang="en-AU"/>
        </a:p>
      </dgm:t>
    </dgm:pt>
    <dgm:pt modelId="{5DD385FC-24D9-4A83-B675-E441F1324D1C}" type="sibTrans" cxnId="{B1FC04D7-0978-4C0F-9113-A3C73E11524A}">
      <dgm:prSet/>
      <dgm:spPr/>
      <dgm:t>
        <a:bodyPr/>
        <a:lstStyle/>
        <a:p>
          <a:endParaRPr lang="en-AU"/>
        </a:p>
      </dgm:t>
    </dgm:pt>
    <dgm:pt modelId="{63432152-EEF0-4375-8E6A-C1C83C552C25}">
      <dgm:prSet phldrT="[Text]"/>
      <dgm:spPr/>
      <dgm:t>
        <a:bodyPr/>
        <a:lstStyle/>
        <a:p>
          <a:r>
            <a:rPr lang="en-AU" dirty="0" smtClean="0"/>
            <a:t>Office Add-Ins</a:t>
          </a:r>
          <a:endParaRPr lang="en-AU" dirty="0"/>
        </a:p>
      </dgm:t>
    </dgm:pt>
    <dgm:pt modelId="{E71A467B-CE80-40EE-A594-195EF0A0AE55}" type="parTrans" cxnId="{E1ED9A2B-F1AD-4B40-B9B8-A3FDFF8889D4}">
      <dgm:prSet/>
      <dgm:spPr/>
      <dgm:t>
        <a:bodyPr/>
        <a:lstStyle/>
        <a:p>
          <a:endParaRPr lang="en-AU"/>
        </a:p>
      </dgm:t>
    </dgm:pt>
    <dgm:pt modelId="{200FF2E1-A985-446F-8AE3-224887C5F507}" type="sibTrans" cxnId="{E1ED9A2B-F1AD-4B40-B9B8-A3FDFF8889D4}">
      <dgm:prSet/>
      <dgm:spPr/>
      <dgm:t>
        <a:bodyPr/>
        <a:lstStyle/>
        <a:p>
          <a:endParaRPr lang="en-AU"/>
        </a:p>
      </dgm:t>
    </dgm:pt>
    <dgm:pt modelId="{EA0FA479-3863-45D4-BEC0-A1AD165C85FC}">
      <dgm:prSet phldrT="[Text]"/>
      <dgm:spPr/>
      <dgm:t>
        <a:bodyPr/>
        <a:lstStyle/>
        <a:p>
          <a:r>
            <a:rPr lang="en-AU" dirty="0" smtClean="0"/>
            <a:t>New Tools</a:t>
          </a:r>
          <a:endParaRPr lang="en-AU" dirty="0"/>
        </a:p>
      </dgm:t>
    </dgm:pt>
    <dgm:pt modelId="{9C16A111-7DC0-4A8E-B2C9-EFB87A739E14}" type="parTrans" cxnId="{2591781F-D710-4932-AB57-4456DC28F682}">
      <dgm:prSet/>
      <dgm:spPr/>
      <dgm:t>
        <a:bodyPr/>
        <a:lstStyle/>
        <a:p>
          <a:endParaRPr lang="en-AU"/>
        </a:p>
      </dgm:t>
    </dgm:pt>
    <dgm:pt modelId="{8DF8A5D9-53AB-4A4F-AA66-91D13BE2CCF7}" type="sibTrans" cxnId="{2591781F-D710-4932-AB57-4456DC28F682}">
      <dgm:prSet/>
      <dgm:spPr/>
      <dgm:t>
        <a:bodyPr/>
        <a:lstStyle/>
        <a:p>
          <a:endParaRPr lang="en-AU"/>
        </a:p>
      </dgm:t>
    </dgm:pt>
    <dgm:pt modelId="{58334EFC-5432-4831-9498-57992871FDCB}">
      <dgm:prSet phldrT="[Text]"/>
      <dgm:spPr/>
      <dgm:t>
        <a:bodyPr/>
        <a:lstStyle/>
        <a:p>
          <a:r>
            <a:rPr lang="en-AU" dirty="0" smtClean="0"/>
            <a:t>New APIs</a:t>
          </a:r>
          <a:endParaRPr lang="en-AU" dirty="0"/>
        </a:p>
      </dgm:t>
    </dgm:pt>
    <dgm:pt modelId="{2AFD185D-1703-40F7-AE56-71EA69D606C9}" type="parTrans" cxnId="{CEB7F1BA-D496-47E8-8143-4EBB8D613455}">
      <dgm:prSet/>
      <dgm:spPr/>
      <dgm:t>
        <a:bodyPr/>
        <a:lstStyle/>
        <a:p>
          <a:endParaRPr lang="en-AU"/>
        </a:p>
      </dgm:t>
    </dgm:pt>
    <dgm:pt modelId="{7705654F-E5A6-4539-A647-E22CD8889E08}" type="sibTrans" cxnId="{CEB7F1BA-D496-47E8-8143-4EBB8D613455}">
      <dgm:prSet/>
      <dgm:spPr/>
      <dgm:t>
        <a:bodyPr/>
        <a:lstStyle/>
        <a:p>
          <a:endParaRPr lang="en-AU"/>
        </a:p>
      </dgm:t>
    </dgm:pt>
    <dgm:pt modelId="{933A533C-1EAF-4D10-A308-C69466B1CC6D}">
      <dgm:prSet phldrT="[Text]"/>
      <dgm:spPr/>
      <dgm:t>
        <a:bodyPr/>
        <a:lstStyle/>
        <a:p>
          <a:r>
            <a:rPr lang="en-AU" dirty="0" smtClean="0"/>
            <a:t>New Auth</a:t>
          </a:r>
          <a:endParaRPr lang="en-AU" dirty="0"/>
        </a:p>
      </dgm:t>
    </dgm:pt>
    <dgm:pt modelId="{A0BE5DBE-AA74-46CB-A876-D182B8EB520F}" type="parTrans" cxnId="{21A4D2D9-6083-4EE3-BB0E-6EDA6087956D}">
      <dgm:prSet/>
      <dgm:spPr/>
      <dgm:t>
        <a:bodyPr/>
        <a:lstStyle/>
        <a:p>
          <a:endParaRPr lang="en-AU"/>
        </a:p>
      </dgm:t>
    </dgm:pt>
    <dgm:pt modelId="{63B8051D-9EB2-4583-AF65-6765EFDB51DF}" type="sibTrans" cxnId="{21A4D2D9-6083-4EE3-BB0E-6EDA6087956D}">
      <dgm:prSet/>
      <dgm:spPr/>
      <dgm:t>
        <a:bodyPr/>
        <a:lstStyle/>
        <a:p>
          <a:endParaRPr lang="en-AU"/>
        </a:p>
      </dgm:t>
    </dgm:pt>
    <dgm:pt modelId="{0B98595B-06B5-4760-861F-59B5B90EB4C1}" type="pres">
      <dgm:prSet presAssocID="{2691EF6D-BF87-4BDE-8748-1E2EA8D9A3F7}" presName="Name0" presStyleCnt="0">
        <dgm:presLayoutVars>
          <dgm:chPref val="1"/>
          <dgm:dir/>
          <dgm:animOne val="branch"/>
          <dgm:animLvl val="lvl"/>
          <dgm:resizeHandles/>
        </dgm:presLayoutVars>
      </dgm:prSet>
      <dgm:spPr/>
      <dgm:t>
        <a:bodyPr/>
        <a:lstStyle/>
        <a:p>
          <a:endParaRPr lang="en-US"/>
        </a:p>
      </dgm:t>
    </dgm:pt>
    <dgm:pt modelId="{DFE21E14-21A0-4D1A-82D0-D860444FD268}" type="pres">
      <dgm:prSet presAssocID="{76F27AD5-1B7F-48B5-8B01-4D0C4214215A}" presName="vertOne" presStyleCnt="0"/>
      <dgm:spPr/>
    </dgm:pt>
    <dgm:pt modelId="{CE6DB08C-CAA0-49DE-9DA4-12BC459F0888}" type="pres">
      <dgm:prSet presAssocID="{76F27AD5-1B7F-48B5-8B01-4D0C4214215A}" presName="txOne" presStyleLbl="node0" presStyleIdx="0" presStyleCnt="3">
        <dgm:presLayoutVars>
          <dgm:chPref val="3"/>
        </dgm:presLayoutVars>
      </dgm:prSet>
      <dgm:spPr/>
      <dgm:t>
        <a:bodyPr/>
        <a:lstStyle/>
        <a:p>
          <a:endParaRPr lang="en-US"/>
        </a:p>
      </dgm:t>
    </dgm:pt>
    <dgm:pt modelId="{6718CF52-536A-4118-989F-755D963E033F}" type="pres">
      <dgm:prSet presAssocID="{76F27AD5-1B7F-48B5-8B01-4D0C4214215A}" presName="parTransOne" presStyleCnt="0"/>
      <dgm:spPr/>
    </dgm:pt>
    <dgm:pt modelId="{2BC7D54D-799C-467F-B6CB-086FC9504663}" type="pres">
      <dgm:prSet presAssocID="{76F27AD5-1B7F-48B5-8B01-4D0C4214215A}" presName="horzOne" presStyleCnt="0"/>
      <dgm:spPr/>
    </dgm:pt>
    <dgm:pt modelId="{64FF77DE-5B18-4733-9A7C-FAFED80C5D78}" type="pres">
      <dgm:prSet presAssocID="{9256E40D-DE75-4D42-B84D-33696BB25F49}" presName="vertTwo" presStyleCnt="0"/>
      <dgm:spPr/>
    </dgm:pt>
    <dgm:pt modelId="{4D84AE70-0710-47AE-8B35-4AE158E2D996}" type="pres">
      <dgm:prSet presAssocID="{9256E40D-DE75-4D42-B84D-33696BB25F49}" presName="txTwo" presStyleLbl="node2" presStyleIdx="0" presStyleCnt="3">
        <dgm:presLayoutVars>
          <dgm:chPref val="3"/>
        </dgm:presLayoutVars>
      </dgm:prSet>
      <dgm:spPr/>
      <dgm:t>
        <a:bodyPr/>
        <a:lstStyle/>
        <a:p>
          <a:endParaRPr lang="en-US"/>
        </a:p>
      </dgm:t>
    </dgm:pt>
    <dgm:pt modelId="{209D30E6-510B-4C02-9EBE-7C26B237F328}" type="pres">
      <dgm:prSet presAssocID="{9256E40D-DE75-4D42-B84D-33696BB25F49}" presName="horzTwo" presStyleCnt="0"/>
      <dgm:spPr/>
    </dgm:pt>
    <dgm:pt modelId="{D3D1CA56-04C6-493A-B080-75101D259243}" type="pres">
      <dgm:prSet presAssocID="{79226300-ACDE-4B7C-8F9B-42F8BDE56EB1}" presName="sibSpaceOne" presStyleCnt="0"/>
      <dgm:spPr/>
    </dgm:pt>
    <dgm:pt modelId="{73CD36B6-4FBB-4AD8-94DF-F208E8642016}" type="pres">
      <dgm:prSet presAssocID="{933A533C-1EAF-4D10-A308-C69466B1CC6D}" presName="vertOne" presStyleCnt="0"/>
      <dgm:spPr/>
    </dgm:pt>
    <dgm:pt modelId="{4AEEB605-35C1-4E16-B10C-36363A094FFB}" type="pres">
      <dgm:prSet presAssocID="{933A533C-1EAF-4D10-A308-C69466B1CC6D}" presName="txOne" presStyleLbl="node0" presStyleIdx="1" presStyleCnt="3">
        <dgm:presLayoutVars>
          <dgm:chPref val="3"/>
        </dgm:presLayoutVars>
      </dgm:prSet>
      <dgm:spPr/>
      <dgm:t>
        <a:bodyPr/>
        <a:lstStyle/>
        <a:p>
          <a:endParaRPr lang="en-US"/>
        </a:p>
      </dgm:t>
    </dgm:pt>
    <dgm:pt modelId="{D0298701-CAF4-432A-ACD7-1B489F709CAC}" type="pres">
      <dgm:prSet presAssocID="{933A533C-1EAF-4D10-A308-C69466B1CC6D}" presName="parTransOne" presStyleCnt="0"/>
      <dgm:spPr/>
    </dgm:pt>
    <dgm:pt modelId="{B12D9C3D-96AE-4FCA-A24D-029C36FE967E}" type="pres">
      <dgm:prSet presAssocID="{933A533C-1EAF-4D10-A308-C69466B1CC6D}" presName="horzOne" presStyleCnt="0"/>
      <dgm:spPr/>
    </dgm:pt>
    <dgm:pt modelId="{E37AD870-0E3F-4768-822D-DF2F7F111845}" type="pres">
      <dgm:prSet presAssocID="{58334EFC-5432-4831-9498-57992871FDCB}" presName="vertTwo" presStyleCnt="0"/>
      <dgm:spPr/>
    </dgm:pt>
    <dgm:pt modelId="{7D2D8525-F3E2-4BC1-B1A7-95F69306B118}" type="pres">
      <dgm:prSet presAssocID="{58334EFC-5432-4831-9498-57992871FDCB}" presName="txTwo" presStyleLbl="node2" presStyleIdx="1" presStyleCnt="3">
        <dgm:presLayoutVars>
          <dgm:chPref val="3"/>
        </dgm:presLayoutVars>
      </dgm:prSet>
      <dgm:spPr/>
      <dgm:t>
        <a:bodyPr/>
        <a:lstStyle/>
        <a:p>
          <a:endParaRPr lang="en-US"/>
        </a:p>
      </dgm:t>
    </dgm:pt>
    <dgm:pt modelId="{929CB202-E33B-48E8-9527-38B33F85CC5B}" type="pres">
      <dgm:prSet presAssocID="{58334EFC-5432-4831-9498-57992871FDCB}" presName="parTransTwo" presStyleCnt="0"/>
      <dgm:spPr/>
    </dgm:pt>
    <dgm:pt modelId="{AA3520BF-A423-4568-ACB4-7CA3CE3D04D5}" type="pres">
      <dgm:prSet presAssocID="{58334EFC-5432-4831-9498-57992871FDCB}" presName="horzTwo" presStyleCnt="0"/>
      <dgm:spPr/>
    </dgm:pt>
    <dgm:pt modelId="{576871BC-DD39-4D7B-8D65-E084A65D945F}" type="pres">
      <dgm:prSet presAssocID="{EA0FA479-3863-45D4-BEC0-A1AD165C85FC}" presName="vertThree" presStyleCnt="0"/>
      <dgm:spPr/>
    </dgm:pt>
    <dgm:pt modelId="{E0E798C1-A394-4C23-9BB0-9A6A4FF44E07}" type="pres">
      <dgm:prSet presAssocID="{EA0FA479-3863-45D4-BEC0-A1AD165C85FC}" presName="txThree" presStyleLbl="node3" presStyleIdx="0" presStyleCnt="1">
        <dgm:presLayoutVars>
          <dgm:chPref val="3"/>
        </dgm:presLayoutVars>
      </dgm:prSet>
      <dgm:spPr/>
      <dgm:t>
        <a:bodyPr/>
        <a:lstStyle/>
        <a:p>
          <a:endParaRPr lang="en-US"/>
        </a:p>
      </dgm:t>
    </dgm:pt>
    <dgm:pt modelId="{C193BD55-1375-46DD-97B1-B3CB65D21771}" type="pres">
      <dgm:prSet presAssocID="{EA0FA479-3863-45D4-BEC0-A1AD165C85FC}" presName="horzThree" presStyleCnt="0"/>
      <dgm:spPr/>
    </dgm:pt>
    <dgm:pt modelId="{8BC0375C-88C7-4B47-A5DA-B9652CEDD818}" type="pres">
      <dgm:prSet presAssocID="{63B8051D-9EB2-4583-AF65-6765EFDB51DF}" presName="sibSpaceOne" presStyleCnt="0"/>
      <dgm:spPr/>
    </dgm:pt>
    <dgm:pt modelId="{CF5F9B14-6C58-48CC-9D65-C179BAC6424D}" type="pres">
      <dgm:prSet presAssocID="{1394F2EA-58B2-4DFE-A422-E214293B36CE}" presName="vertOne" presStyleCnt="0"/>
      <dgm:spPr/>
    </dgm:pt>
    <dgm:pt modelId="{16DB37C1-95BE-4035-A0A5-1AD39F2A4CCB}" type="pres">
      <dgm:prSet presAssocID="{1394F2EA-58B2-4DFE-A422-E214293B36CE}" presName="txOne" presStyleLbl="node0" presStyleIdx="2" presStyleCnt="3">
        <dgm:presLayoutVars>
          <dgm:chPref val="3"/>
        </dgm:presLayoutVars>
      </dgm:prSet>
      <dgm:spPr/>
      <dgm:t>
        <a:bodyPr/>
        <a:lstStyle/>
        <a:p>
          <a:endParaRPr lang="en-US"/>
        </a:p>
      </dgm:t>
    </dgm:pt>
    <dgm:pt modelId="{E6CE8FCB-DAE6-4E09-99F7-EF958ECF5779}" type="pres">
      <dgm:prSet presAssocID="{1394F2EA-58B2-4DFE-A422-E214293B36CE}" presName="parTransOne" presStyleCnt="0"/>
      <dgm:spPr/>
    </dgm:pt>
    <dgm:pt modelId="{9A04FDE5-2CB2-4988-A800-C89AA215C6B1}" type="pres">
      <dgm:prSet presAssocID="{1394F2EA-58B2-4DFE-A422-E214293B36CE}" presName="horzOne" presStyleCnt="0"/>
      <dgm:spPr/>
    </dgm:pt>
    <dgm:pt modelId="{019ACC56-5829-4642-A225-E56693FF4BC2}" type="pres">
      <dgm:prSet presAssocID="{63432152-EEF0-4375-8E6A-C1C83C552C25}" presName="vertTwo" presStyleCnt="0"/>
      <dgm:spPr/>
    </dgm:pt>
    <dgm:pt modelId="{1E0CDC05-42A7-48BF-92EB-FC0F5BC6E238}" type="pres">
      <dgm:prSet presAssocID="{63432152-EEF0-4375-8E6A-C1C83C552C25}" presName="txTwo" presStyleLbl="node2" presStyleIdx="2" presStyleCnt="3">
        <dgm:presLayoutVars>
          <dgm:chPref val="3"/>
        </dgm:presLayoutVars>
      </dgm:prSet>
      <dgm:spPr/>
      <dgm:t>
        <a:bodyPr/>
        <a:lstStyle/>
        <a:p>
          <a:endParaRPr lang="en-AU"/>
        </a:p>
      </dgm:t>
    </dgm:pt>
    <dgm:pt modelId="{79F8BE3B-BCE1-41E3-898A-C43CFE36305E}" type="pres">
      <dgm:prSet presAssocID="{63432152-EEF0-4375-8E6A-C1C83C552C25}" presName="horzTwo" presStyleCnt="0"/>
      <dgm:spPr/>
    </dgm:pt>
  </dgm:ptLst>
  <dgm:cxnLst>
    <dgm:cxn modelId="{CEB7F1BA-D496-47E8-8143-4EBB8D613455}" srcId="{933A533C-1EAF-4D10-A308-C69466B1CC6D}" destId="{58334EFC-5432-4831-9498-57992871FDCB}" srcOrd="0" destOrd="0" parTransId="{2AFD185D-1703-40F7-AE56-71EA69D606C9}" sibTransId="{7705654F-E5A6-4539-A647-E22CD8889E08}"/>
    <dgm:cxn modelId="{AAB63D03-55F1-4CBE-BC57-5950CC0A63CC}" type="presOf" srcId="{76F27AD5-1B7F-48B5-8B01-4D0C4214215A}" destId="{CE6DB08C-CAA0-49DE-9DA4-12BC459F0888}" srcOrd="0" destOrd="0" presId="urn:microsoft.com/office/officeart/2005/8/layout/hierarchy4"/>
    <dgm:cxn modelId="{EF692684-3AE5-442A-A5A2-443D325AEF3A}" type="presOf" srcId="{933A533C-1EAF-4D10-A308-C69466B1CC6D}" destId="{4AEEB605-35C1-4E16-B10C-36363A094FFB}" srcOrd="0" destOrd="0" presId="urn:microsoft.com/office/officeart/2005/8/layout/hierarchy4"/>
    <dgm:cxn modelId="{2591781F-D710-4932-AB57-4456DC28F682}" srcId="{58334EFC-5432-4831-9498-57992871FDCB}" destId="{EA0FA479-3863-45D4-BEC0-A1AD165C85FC}" srcOrd="0" destOrd="0" parTransId="{9C16A111-7DC0-4A8E-B2C9-EFB87A739E14}" sibTransId="{8DF8A5D9-53AB-4A4F-AA66-91D13BE2CCF7}"/>
    <dgm:cxn modelId="{028F3C3F-EEAE-4751-847D-1C1385C1E253}" srcId="{2691EF6D-BF87-4BDE-8748-1E2EA8D9A3F7}" destId="{76F27AD5-1B7F-48B5-8B01-4D0C4214215A}" srcOrd="0" destOrd="0" parTransId="{3BCC0F65-260D-49F9-B804-F87EA20BC3D5}" sibTransId="{79226300-ACDE-4B7C-8F9B-42F8BDE56EB1}"/>
    <dgm:cxn modelId="{45EC1106-81A7-4879-B0A8-B66E4669CBE4}" srcId="{76F27AD5-1B7F-48B5-8B01-4D0C4214215A}" destId="{9256E40D-DE75-4D42-B84D-33696BB25F49}" srcOrd="0" destOrd="0" parTransId="{4DA4A820-EC85-4251-B5F6-6B3D690ABDCE}" sibTransId="{14BFC15B-59A0-4156-8B9D-1FB5436CCAEE}"/>
    <dgm:cxn modelId="{11935D1A-EECF-4DC3-AD66-C0D0DA16EF04}" type="presOf" srcId="{EA0FA479-3863-45D4-BEC0-A1AD165C85FC}" destId="{E0E798C1-A394-4C23-9BB0-9A6A4FF44E07}" srcOrd="0" destOrd="0" presId="urn:microsoft.com/office/officeart/2005/8/layout/hierarchy4"/>
    <dgm:cxn modelId="{F49A658B-BC33-4235-AC0A-0234FD4EB30C}" type="presOf" srcId="{9256E40D-DE75-4D42-B84D-33696BB25F49}" destId="{4D84AE70-0710-47AE-8B35-4AE158E2D996}" srcOrd="0" destOrd="0" presId="urn:microsoft.com/office/officeart/2005/8/layout/hierarchy4"/>
    <dgm:cxn modelId="{16FD3E75-5436-4205-94AF-27140D16D5A5}" type="presOf" srcId="{1394F2EA-58B2-4DFE-A422-E214293B36CE}" destId="{16DB37C1-95BE-4035-A0A5-1AD39F2A4CCB}" srcOrd="0" destOrd="0" presId="urn:microsoft.com/office/officeart/2005/8/layout/hierarchy4"/>
    <dgm:cxn modelId="{E1ED9A2B-F1AD-4B40-B9B8-A3FDFF8889D4}" srcId="{1394F2EA-58B2-4DFE-A422-E214293B36CE}" destId="{63432152-EEF0-4375-8E6A-C1C83C552C25}" srcOrd="0" destOrd="0" parTransId="{E71A467B-CE80-40EE-A594-195EF0A0AE55}" sibTransId="{200FF2E1-A985-446F-8AE3-224887C5F507}"/>
    <dgm:cxn modelId="{21A4D2D9-6083-4EE3-BB0E-6EDA6087956D}" srcId="{2691EF6D-BF87-4BDE-8748-1E2EA8D9A3F7}" destId="{933A533C-1EAF-4D10-A308-C69466B1CC6D}" srcOrd="1" destOrd="0" parTransId="{A0BE5DBE-AA74-46CB-A876-D182B8EB520F}" sibTransId="{63B8051D-9EB2-4583-AF65-6765EFDB51DF}"/>
    <dgm:cxn modelId="{626339A5-A6DC-45B7-968C-B40CC47995AB}" type="presOf" srcId="{58334EFC-5432-4831-9498-57992871FDCB}" destId="{7D2D8525-F3E2-4BC1-B1A7-95F69306B118}" srcOrd="0" destOrd="0" presId="urn:microsoft.com/office/officeart/2005/8/layout/hierarchy4"/>
    <dgm:cxn modelId="{B1FC04D7-0978-4C0F-9113-A3C73E11524A}" srcId="{2691EF6D-BF87-4BDE-8748-1E2EA8D9A3F7}" destId="{1394F2EA-58B2-4DFE-A422-E214293B36CE}" srcOrd="2" destOrd="0" parTransId="{6A56847B-6AE8-4B6B-BCCB-B7DC5BAB8FF5}" sibTransId="{5DD385FC-24D9-4A83-B675-E441F1324D1C}"/>
    <dgm:cxn modelId="{84D0D89A-5BD5-49C6-A876-D6D441D430B5}" type="presOf" srcId="{63432152-EEF0-4375-8E6A-C1C83C552C25}" destId="{1E0CDC05-42A7-48BF-92EB-FC0F5BC6E238}" srcOrd="0" destOrd="0" presId="urn:microsoft.com/office/officeart/2005/8/layout/hierarchy4"/>
    <dgm:cxn modelId="{545D6F5F-3305-4499-9E97-DBFC7A2B3B3D}" type="presOf" srcId="{2691EF6D-BF87-4BDE-8748-1E2EA8D9A3F7}" destId="{0B98595B-06B5-4760-861F-59B5B90EB4C1}" srcOrd="0" destOrd="0" presId="urn:microsoft.com/office/officeart/2005/8/layout/hierarchy4"/>
    <dgm:cxn modelId="{1AA2489C-9D75-4C9E-BDA8-0BDDCD53AE3F}" type="presParOf" srcId="{0B98595B-06B5-4760-861F-59B5B90EB4C1}" destId="{DFE21E14-21A0-4D1A-82D0-D860444FD268}" srcOrd="0" destOrd="0" presId="urn:microsoft.com/office/officeart/2005/8/layout/hierarchy4"/>
    <dgm:cxn modelId="{D620C8D9-68AB-4528-A995-EE484D2A8A40}" type="presParOf" srcId="{DFE21E14-21A0-4D1A-82D0-D860444FD268}" destId="{CE6DB08C-CAA0-49DE-9DA4-12BC459F0888}" srcOrd="0" destOrd="0" presId="urn:microsoft.com/office/officeart/2005/8/layout/hierarchy4"/>
    <dgm:cxn modelId="{D31A9A4E-D960-41F3-BA64-5A957C98F9BA}" type="presParOf" srcId="{DFE21E14-21A0-4D1A-82D0-D860444FD268}" destId="{6718CF52-536A-4118-989F-755D963E033F}" srcOrd="1" destOrd="0" presId="urn:microsoft.com/office/officeart/2005/8/layout/hierarchy4"/>
    <dgm:cxn modelId="{E5C86E24-808B-4EB2-A9DB-467125479EBF}" type="presParOf" srcId="{DFE21E14-21A0-4D1A-82D0-D860444FD268}" destId="{2BC7D54D-799C-467F-B6CB-086FC9504663}" srcOrd="2" destOrd="0" presId="urn:microsoft.com/office/officeart/2005/8/layout/hierarchy4"/>
    <dgm:cxn modelId="{BB9A187A-1446-4F33-8B22-2197B13B966B}" type="presParOf" srcId="{2BC7D54D-799C-467F-B6CB-086FC9504663}" destId="{64FF77DE-5B18-4733-9A7C-FAFED80C5D78}" srcOrd="0" destOrd="0" presId="urn:microsoft.com/office/officeart/2005/8/layout/hierarchy4"/>
    <dgm:cxn modelId="{6BA8BFBD-766B-411C-B843-CF16E3A765EC}" type="presParOf" srcId="{64FF77DE-5B18-4733-9A7C-FAFED80C5D78}" destId="{4D84AE70-0710-47AE-8B35-4AE158E2D996}" srcOrd="0" destOrd="0" presId="urn:microsoft.com/office/officeart/2005/8/layout/hierarchy4"/>
    <dgm:cxn modelId="{C5B942DB-09D8-44BC-BB84-0D3A61F2D04E}" type="presParOf" srcId="{64FF77DE-5B18-4733-9A7C-FAFED80C5D78}" destId="{209D30E6-510B-4C02-9EBE-7C26B237F328}" srcOrd="1" destOrd="0" presId="urn:microsoft.com/office/officeart/2005/8/layout/hierarchy4"/>
    <dgm:cxn modelId="{149F6896-360A-438A-B277-A81E25A3DC8E}" type="presParOf" srcId="{0B98595B-06B5-4760-861F-59B5B90EB4C1}" destId="{D3D1CA56-04C6-493A-B080-75101D259243}" srcOrd="1" destOrd="0" presId="urn:microsoft.com/office/officeart/2005/8/layout/hierarchy4"/>
    <dgm:cxn modelId="{C6D6DD7D-0231-4768-B762-4D809DF593EC}" type="presParOf" srcId="{0B98595B-06B5-4760-861F-59B5B90EB4C1}" destId="{73CD36B6-4FBB-4AD8-94DF-F208E8642016}" srcOrd="2" destOrd="0" presId="urn:microsoft.com/office/officeart/2005/8/layout/hierarchy4"/>
    <dgm:cxn modelId="{611E28F5-6138-4407-9938-3E5C326A1850}" type="presParOf" srcId="{73CD36B6-4FBB-4AD8-94DF-F208E8642016}" destId="{4AEEB605-35C1-4E16-B10C-36363A094FFB}" srcOrd="0" destOrd="0" presId="urn:microsoft.com/office/officeart/2005/8/layout/hierarchy4"/>
    <dgm:cxn modelId="{55134F9B-15B0-4C08-8C7D-34BBA75A4D6E}" type="presParOf" srcId="{73CD36B6-4FBB-4AD8-94DF-F208E8642016}" destId="{D0298701-CAF4-432A-ACD7-1B489F709CAC}" srcOrd="1" destOrd="0" presId="urn:microsoft.com/office/officeart/2005/8/layout/hierarchy4"/>
    <dgm:cxn modelId="{D5ECBD47-7F53-4CE8-A4A5-A55E2FBA24C5}" type="presParOf" srcId="{73CD36B6-4FBB-4AD8-94DF-F208E8642016}" destId="{B12D9C3D-96AE-4FCA-A24D-029C36FE967E}" srcOrd="2" destOrd="0" presId="urn:microsoft.com/office/officeart/2005/8/layout/hierarchy4"/>
    <dgm:cxn modelId="{8F5056EB-BD63-470E-A958-ED6240B2C228}" type="presParOf" srcId="{B12D9C3D-96AE-4FCA-A24D-029C36FE967E}" destId="{E37AD870-0E3F-4768-822D-DF2F7F111845}" srcOrd="0" destOrd="0" presId="urn:microsoft.com/office/officeart/2005/8/layout/hierarchy4"/>
    <dgm:cxn modelId="{D31ED558-571C-43A9-82E8-4C38AF311784}" type="presParOf" srcId="{E37AD870-0E3F-4768-822D-DF2F7F111845}" destId="{7D2D8525-F3E2-4BC1-B1A7-95F69306B118}" srcOrd="0" destOrd="0" presId="urn:microsoft.com/office/officeart/2005/8/layout/hierarchy4"/>
    <dgm:cxn modelId="{7256B5BE-B5D1-4F57-A4A1-9EA1E76126CF}" type="presParOf" srcId="{E37AD870-0E3F-4768-822D-DF2F7F111845}" destId="{929CB202-E33B-48E8-9527-38B33F85CC5B}" srcOrd="1" destOrd="0" presId="urn:microsoft.com/office/officeart/2005/8/layout/hierarchy4"/>
    <dgm:cxn modelId="{D4B6509A-1190-4125-B36E-5A2955353792}" type="presParOf" srcId="{E37AD870-0E3F-4768-822D-DF2F7F111845}" destId="{AA3520BF-A423-4568-ACB4-7CA3CE3D04D5}" srcOrd="2" destOrd="0" presId="urn:microsoft.com/office/officeart/2005/8/layout/hierarchy4"/>
    <dgm:cxn modelId="{2D972D4E-0CCA-43CA-8BC6-382AD18106B1}" type="presParOf" srcId="{AA3520BF-A423-4568-ACB4-7CA3CE3D04D5}" destId="{576871BC-DD39-4D7B-8D65-E084A65D945F}" srcOrd="0" destOrd="0" presId="urn:microsoft.com/office/officeart/2005/8/layout/hierarchy4"/>
    <dgm:cxn modelId="{6D51444E-7D2A-49F4-B139-9C8948ED7D29}" type="presParOf" srcId="{576871BC-DD39-4D7B-8D65-E084A65D945F}" destId="{E0E798C1-A394-4C23-9BB0-9A6A4FF44E07}" srcOrd="0" destOrd="0" presId="urn:microsoft.com/office/officeart/2005/8/layout/hierarchy4"/>
    <dgm:cxn modelId="{9C9CC4D7-4B30-4C62-978E-36053341287F}" type="presParOf" srcId="{576871BC-DD39-4D7B-8D65-E084A65D945F}" destId="{C193BD55-1375-46DD-97B1-B3CB65D21771}" srcOrd="1" destOrd="0" presId="urn:microsoft.com/office/officeart/2005/8/layout/hierarchy4"/>
    <dgm:cxn modelId="{D06E4947-508B-4D08-BCE9-6507250F3D09}" type="presParOf" srcId="{0B98595B-06B5-4760-861F-59B5B90EB4C1}" destId="{8BC0375C-88C7-4B47-A5DA-B9652CEDD818}" srcOrd="3" destOrd="0" presId="urn:microsoft.com/office/officeart/2005/8/layout/hierarchy4"/>
    <dgm:cxn modelId="{7A10363A-B4B4-4741-8196-2F8B6883BA4B}" type="presParOf" srcId="{0B98595B-06B5-4760-861F-59B5B90EB4C1}" destId="{CF5F9B14-6C58-48CC-9D65-C179BAC6424D}" srcOrd="4" destOrd="0" presId="urn:microsoft.com/office/officeart/2005/8/layout/hierarchy4"/>
    <dgm:cxn modelId="{BF60719C-B7E6-4923-8760-DACB96081C85}" type="presParOf" srcId="{CF5F9B14-6C58-48CC-9D65-C179BAC6424D}" destId="{16DB37C1-95BE-4035-A0A5-1AD39F2A4CCB}" srcOrd="0" destOrd="0" presId="urn:microsoft.com/office/officeart/2005/8/layout/hierarchy4"/>
    <dgm:cxn modelId="{740B8323-3FC7-4E37-9FEA-D5EC48712F49}" type="presParOf" srcId="{CF5F9B14-6C58-48CC-9D65-C179BAC6424D}" destId="{E6CE8FCB-DAE6-4E09-99F7-EF958ECF5779}" srcOrd="1" destOrd="0" presId="urn:microsoft.com/office/officeart/2005/8/layout/hierarchy4"/>
    <dgm:cxn modelId="{DFEC6F26-FC61-4520-A02E-3933F19C1ED7}" type="presParOf" srcId="{CF5F9B14-6C58-48CC-9D65-C179BAC6424D}" destId="{9A04FDE5-2CB2-4988-A800-C89AA215C6B1}" srcOrd="2" destOrd="0" presId="urn:microsoft.com/office/officeart/2005/8/layout/hierarchy4"/>
    <dgm:cxn modelId="{567BFAB4-D8FF-46A5-9FD8-59294DE5EA6F}" type="presParOf" srcId="{9A04FDE5-2CB2-4988-A800-C89AA215C6B1}" destId="{019ACC56-5829-4642-A225-E56693FF4BC2}" srcOrd="0" destOrd="0" presId="urn:microsoft.com/office/officeart/2005/8/layout/hierarchy4"/>
    <dgm:cxn modelId="{30C5D5FD-5A76-4D1B-9154-4547045DF8E6}" type="presParOf" srcId="{019ACC56-5829-4642-A225-E56693FF4BC2}" destId="{1E0CDC05-42A7-48BF-92EB-FC0F5BC6E238}" srcOrd="0" destOrd="0" presId="urn:microsoft.com/office/officeart/2005/8/layout/hierarchy4"/>
    <dgm:cxn modelId="{FDB5DB2D-3662-49D4-86D6-EB09789A92FC}" type="presParOf" srcId="{019ACC56-5829-4642-A225-E56693FF4BC2}" destId="{79F8BE3B-BCE1-41E3-898A-C43CFE36305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DB08C-CAA0-49DE-9DA4-12BC459F0888}">
      <dsp:nvSpPr>
        <dsp:cNvPr id="0" name=""/>
        <dsp:cNvSpPr/>
      </dsp:nvSpPr>
      <dsp:spPr>
        <a:xfrm>
          <a:off x="7784" y="1571"/>
          <a:ext cx="3147491" cy="14814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Server</a:t>
          </a:r>
          <a:br>
            <a:rPr lang="en-AU" sz="3600" kern="1200" dirty="0" smtClean="0"/>
          </a:br>
          <a:r>
            <a:rPr lang="en-AU" sz="3600" kern="1200" dirty="0" smtClean="0"/>
            <a:t>Web Parts</a:t>
          </a:r>
          <a:endParaRPr lang="en-AU" sz="3600" kern="1200" dirty="0"/>
        </a:p>
      </dsp:txBody>
      <dsp:txXfrm>
        <a:off x="51173" y="44960"/>
        <a:ext cx="3060713" cy="1394642"/>
      </dsp:txXfrm>
    </dsp:sp>
    <dsp:sp modelId="{4D84AE70-0710-47AE-8B35-4AE158E2D996}">
      <dsp:nvSpPr>
        <dsp:cNvPr id="0" name=""/>
        <dsp:cNvSpPr/>
      </dsp:nvSpPr>
      <dsp:spPr>
        <a:xfrm>
          <a:off x="7784" y="1664352"/>
          <a:ext cx="3147491" cy="14814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n-AU" sz="3600" kern="1200" dirty="0"/>
        </a:p>
      </dsp:txBody>
      <dsp:txXfrm>
        <a:off x="51173" y="1707741"/>
        <a:ext cx="3060713" cy="1394642"/>
      </dsp:txXfrm>
    </dsp:sp>
    <dsp:sp modelId="{4AEEB605-35C1-4E16-B10C-36363A094FFB}">
      <dsp:nvSpPr>
        <dsp:cNvPr id="0" name=""/>
        <dsp:cNvSpPr/>
      </dsp:nvSpPr>
      <dsp:spPr>
        <a:xfrm>
          <a:off x="3684054" y="1571"/>
          <a:ext cx="3147491" cy="14814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n-AU" sz="3600" kern="1200" dirty="0"/>
        </a:p>
      </dsp:txBody>
      <dsp:txXfrm>
        <a:off x="3727443" y="44960"/>
        <a:ext cx="3060713" cy="1394642"/>
      </dsp:txXfrm>
    </dsp:sp>
    <dsp:sp modelId="{7D2D8525-F3E2-4BC1-B1A7-95F69306B118}">
      <dsp:nvSpPr>
        <dsp:cNvPr id="0" name=""/>
        <dsp:cNvSpPr/>
      </dsp:nvSpPr>
      <dsp:spPr>
        <a:xfrm>
          <a:off x="3684054" y="1664352"/>
          <a:ext cx="3147491" cy="14814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n-AU" sz="3600" kern="1200" dirty="0"/>
        </a:p>
      </dsp:txBody>
      <dsp:txXfrm>
        <a:off x="3727443" y="1707741"/>
        <a:ext cx="3060713" cy="1394642"/>
      </dsp:txXfrm>
    </dsp:sp>
    <dsp:sp modelId="{E0E798C1-A394-4C23-9BB0-9A6A4FF44E07}">
      <dsp:nvSpPr>
        <dsp:cNvPr id="0" name=""/>
        <dsp:cNvSpPr/>
      </dsp:nvSpPr>
      <dsp:spPr>
        <a:xfrm>
          <a:off x="3684054" y="3327133"/>
          <a:ext cx="3147491" cy="14814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n-AU" sz="3600" kern="1200" dirty="0"/>
        </a:p>
      </dsp:txBody>
      <dsp:txXfrm>
        <a:off x="3727443" y="3370522"/>
        <a:ext cx="3060713" cy="1394642"/>
      </dsp:txXfrm>
    </dsp:sp>
    <dsp:sp modelId="{16DB37C1-95BE-4035-A0A5-1AD39F2A4CCB}">
      <dsp:nvSpPr>
        <dsp:cNvPr id="0" name=""/>
        <dsp:cNvSpPr/>
      </dsp:nvSpPr>
      <dsp:spPr>
        <a:xfrm>
          <a:off x="7360324" y="1571"/>
          <a:ext cx="3147491" cy="1481420"/>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 </a:t>
          </a:r>
          <a:endParaRPr lang="en-AU" sz="3600" kern="1200" dirty="0"/>
        </a:p>
      </dsp:txBody>
      <dsp:txXfrm>
        <a:off x="7403713" y="44960"/>
        <a:ext cx="3060713" cy="1394642"/>
      </dsp:txXfrm>
    </dsp:sp>
    <dsp:sp modelId="{1E0CDC05-42A7-48BF-92EB-FC0F5BC6E238}">
      <dsp:nvSpPr>
        <dsp:cNvPr id="0" name=""/>
        <dsp:cNvSpPr/>
      </dsp:nvSpPr>
      <dsp:spPr>
        <a:xfrm>
          <a:off x="7360324" y="1664352"/>
          <a:ext cx="3147491" cy="14814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n-AU" sz="3600" kern="1200" dirty="0"/>
        </a:p>
      </dsp:txBody>
      <dsp:txXfrm>
        <a:off x="7403713" y="1707741"/>
        <a:ext cx="3060713" cy="13946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DB08C-CAA0-49DE-9DA4-12BC459F0888}">
      <dsp:nvSpPr>
        <dsp:cNvPr id="0" name=""/>
        <dsp:cNvSpPr/>
      </dsp:nvSpPr>
      <dsp:spPr>
        <a:xfrm>
          <a:off x="7784" y="1571"/>
          <a:ext cx="3147491" cy="14814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Server</a:t>
          </a:r>
          <a:br>
            <a:rPr lang="en-AU" sz="3600" kern="1200" dirty="0" smtClean="0"/>
          </a:br>
          <a:r>
            <a:rPr lang="en-AU" sz="3600" kern="1200" dirty="0" smtClean="0"/>
            <a:t>Web Parts</a:t>
          </a:r>
          <a:endParaRPr lang="en-AU" sz="3600" kern="1200" dirty="0"/>
        </a:p>
      </dsp:txBody>
      <dsp:txXfrm>
        <a:off x="51173" y="44960"/>
        <a:ext cx="3060713" cy="1394642"/>
      </dsp:txXfrm>
    </dsp:sp>
    <dsp:sp modelId="{4D84AE70-0710-47AE-8B35-4AE158E2D996}">
      <dsp:nvSpPr>
        <dsp:cNvPr id="0" name=""/>
        <dsp:cNvSpPr/>
      </dsp:nvSpPr>
      <dsp:spPr>
        <a:xfrm>
          <a:off x="7784" y="1664352"/>
          <a:ext cx="3147491" cy="14814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Client Side</a:t>
          </a:r>
          <a:br>
            <a:rPr lang="en-AU" sz="3600" kern="1200" dirty="0" smtClean="0"/>
          </a:br>
          <a:r>
            <a:rPr lang="en-AU" sz="3600" kern="1200" dirty="0" smtClean="0"/>
            <a:t>Web Parts</a:t>
          </a:r>
          <a:endParaRPr lang="en-AU" sz="3600" kern="1200" dirty="0"/>
        </a:p>
      </dsp:txBody>
      <dsp:txXfrm>
        <a:off x="51173" y="1707741"/>
        <a:ext cx="3060713" cy="1394642"/>
      </dsp:txXfrm>
    </dsp:sp>
    <dsp:sp modelId="{4AEEB605-35C1-4E16-B10C-36363A094FFB}">
      <dsp:nvSpPr>
        <dsp:cNvPr id="0" name=""/>
        <dsp:cNvSpPr/>
      </dsp:nvSpPr>
      <dsp:spPr>
        <a:xfrm>
          <a:off x="3684054" y="1571"/>
          <a:ext cx="3147491" cy="14814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n-AU" sz="3600" kern="1200" dirty="0"/>
        </a:p>
      </dsp:txBody>
      <dsp:txXfrm>
        <a:off x="3727443" y="44960"/>
        <a:ext cx="3060713" cy="1394642"/>
      </dsp:txXfrm>
    </dsp:sp>
    <dsp:sp modelId="{7D2D8525-F3E2-4BC1-B1A7-95F69306B118}">
      <dsp:nvSpPr>
        <dsp:cNvPr id="0" name=""/>
        <dsp:cNvSpPr/>
      </dsp:nvSpPr>
      <dsp:spPr>
        <a:xfrm>
          <a:off x="3684054" y="1664352"/>
          <a:ext cx="3147491" cy="14814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n-AU" sz="3600" kern="1200" dirty="0"/>
        </a:p>
      </dsp:txBody>
      <dsp:txXfrm>
        <a:off x="3727443" y="1707741"/>
        <a:ext cx="3060713" cy="1394642"/>
      </dsp:txXfrm>
    </dsp:sp>
    <dsp:sp modelId="{E0E798C1-A394-4C23-9BB0-9A6A4FF44E07}">
      <dsp:nvSpPr>
        <dsp:cNvPr id="0" name=""/>
        <dsp:cNvSpPr/>
      </dsp:nvSpPr>
      <dsp:spPr>
        <a:xfrm>
          <a:off x="3684054" y="3327133"/>
          <a:ext cx="3147491" cy="14814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n-AU" sz="3600" kern="1200" dirty="0"/>
        </a:p>
      </dsp:txBody>
      <dsp:txXfrm>
        <a:off x="3727443" y="3370522"/>
        <a:ext cx="3060713" cy="1394642"/>
      </dsp:txXfrm>
    </dsp:sp>
    <dsp:sp modelId="{16DB37C1-95BE-4035-A0A5-1AD39F2A4CCB}">
      <dsp:nvSpPr>
        <dsp:cNvPr id="0" name=""/>
        <dsp:cNvSpPr/>
      </dsp:nvSpPr>
      <dsp:spPr>
        <a:xfrm>
          <a:off x="7360324" y="1571"/>
          <a:ext cx="3147491" cy="1481420"/>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 </a:t>
          </a:r>
          <a:endParaRPr lang="en-AU" sz="3600" kern="1200" dirty="0"/>
        </a:p>
      </dsp:txBody>
      <dsp:txXfrm>
        <a:off x="7403713" y="44960"/>
        <a:ext cx="3060713" cy="1394642"/>
      </dsp:txXfrm>
    </dsp:sp>
    <dsp:sp modelId="{1E0CDC05-42A7-48BF-92EB-FC0F5BC6E238}">
      <dsp:nvSpPr>
        <dsp:cNvPr id="0" name=""/>
        <dsp:cNvSpPr/>
      </dsp:nvSpPr>
      <dsp:spPr>
        <a:xfrm>
          <a:off x="7360324" y="1664352"/>
          <a:ext cx="3147491" cy="14814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n-AU" sz="3600" kern="1200" dirty="0"/>
        </a:p>
      </dsp:txBody>
      <dsp:txXfrm>
        <a:off x="7403713" y="1707741"/>
        <a:ext cx="3060713" cy="13946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DB08C-CAA0-49DE-9DA4-12BC459F0888}">
      <dsp:nvSpPr>
        <dsp:cNvPr id="0" name=""/>
        <dsp:cNvSpPr/>
      </dsp:nvSpPr>
      <dsp:spPr>
        <a:xfrm>
          <a:off x="7784" y="1571"/>
          <a:ext cx="3147491" cy="14814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Server</a:t>
          </a:r>
          <a:br>
            <a:rPr lang="en-AU" sz="3600" kern="1200" dirty="0" smtClean="0"/>
          </a:br>
          <a:r>
            <a:rPr lang="en-AU" sz="3600" kern="1200" dirty="0" smtClean="0"/>
            <a:t>Web Parts</a:t>
          </a:r>
          <a:endParaRPr lang="en-AU" sz="3600" kern="1200" dirty="0"/>
        </a:p>
      </dsp:txBody>
      <dsp:txXfrm>
        <a:off x="51173" y="44960"/>
        <a:ext cx="3060713" cy="1394642"/>
      </dsp:txXfrm>
    </dsp:sp>
    <dsp:sp modelId="{4D84AE70-0710-47AE-8B35-4AE158E2D996}">
      <dsp:nvSpPr>
        <dsp:cNvPr id="0" name=""/>
        <dsp:cNvSpPr/>
      </dsp:nvSpPr>
      <dsp:spPr>
        <a:xfrm>
          <a:off x="7784" y="1664352"/>
          <a:ext cx="3147491" cy="14814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Client Side</a:t>
          </a:r>
          <a:br>
            <a:rPr lang="en-AU" sz="3600" kern="1200" dirty="0" smtClean="0"/>
          </a:br>
          <a:r>
            <a:rPr lang="en-AU" sz="3600" kern="1200" dirty="0" smtClean="0"/>
            <a:t>Web Parts</a:t>
          </a:r>
          <a:endParaRPr lang="en-AU" sz="3600" kern="1200" dirty="0"/>
        </a:p>
      </dsp:txBody>
      <dsp:txXfrm>
        <a:off x="51173" y="1707741"/>
        <a:ext cx="3060713" cy="1394642"/>
      </dsp:txXfrm>
    </dsp:sp>
    <dsp:sp modelId="{4AEEB605-35C1-4E16-B10C-36363A094FFB}">
      <dsp:nvSpPr>
        <dsp:cNvPr id="0" name=""/>
        <dsp:cNvSpPr/>
      </dsp:nvSpPr>
      <dsp:spPr>
        <a:xfrm>
          <a:off x="3684054" y="1571"/>
          <a:ext cx="3147491" cy="14814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New Auth</a:t>
          </a:r>
          <a:endParaRPr lang="en-AU" sz="3600" kern="1200" dirty="0"/>
        </a:p>
      </dsp:txBody>
      <dsp:txXfrm>
        <a:off x="3727443" y="44960"/>
        <a:ext cx="3060713" cy="1394642"/>
      </dsp:txXfrm>
    </dsp:sp>
    <dsp:sp modelId="{7D2D8525-F3E2-4BC1-B1A7-95F69306B118}">
      <dsp:nvSpPr>
        <dsp:cNvPr id="0" name=""/>
        <dsp:cNvSpPr/>
      </dsp:nvSpPr>
      <dsp:spPr>
        <a:xfrm>
          <a:off x="3684054" y="1664352"/>
          <a:ext cx="3147491" cy="14814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New APIs</a:t>
          </a:r>
          <a:endParaRPr lang="en-AU" sz="3600" kern="1200" dirty="0"/>
        </a:p>
      </dsp:txBody>
      <dsp:txXfrm>
        <a:off x="3727443" y="1707741"/>
        <a:ext cx="3060713" cy="1394642"/>
      </dsp:txXfrm>
    </dsp:sp>
    <dsp:sp modelId="{E0E798C1-A394-4C23-9BB0-9A6A4FF44E07}">
      <dsp:nvSpPr>
        <dsp:cNvPr id="0" name=""/>
        <dsp:cNvSpPr/>
      </dsp:nvSpPr>
      <dsp:spPr>
        <a:xfrm>
          <a:off x="3684054" y="3327133"/>
          <a:ext cx="3147491" cy="14814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New Tools</a:t>
          </a:r>
          <a:endParaRPr lang="en-AU" sz="3600" kern="1200" dirty="0"/>
        </a:p>
      </dsp:txBody>
      <dsp:txXfrm>
        <a:off x="3727443" y="3370522"/>
        <a:ext cx="3060713" cy="1394642"/>
      </dsp:txXfrm>
    </dsp:sp>
    <dsp:sp modelId="{16DB37C1-95BE-4035-A0A5-1AD39F2A4CCB}">
      <dsp:nvSpPr>
        <dsp:cNvPr id="0" name=""/>
        <dsp:cNvSpPr/>
      </dsp:nvSpPr>
      <dsp:spPr>
        <a:xfrm>
          <a:off x="7360324" y="1571"/>
          <a:ext cx="3147491" cy="1481420"/>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 </a:t>
          </a:r>
          <a:endParaRPr lang="en-AU" sz="3600" kern="1200" dirty="0"/>
        </a:p>
      </dsp:txBody>
      <dsp:txXfrm>
        <a:off x="7403713" y="44960"/>
        <a:ext cx="3060713" cy="1394642"/>
      </dsp:txXfrm>
    </dsp:sp>
    <dsp:sp modelId="{1E0CDC05-42A7-48BF-92EB-FC0F5BC6E238}">
      <dsp:nvSpPr>
        <dsp:cNvPr id="0" name=""/>
        <dsp:cNvSpPr/>
      </dsp:nvSpPr>
      <dsp:spPr>
        <a:xfrm>
          <a:off x="7360324" y="1664352"/>
          <a:ext cx="3147491" cy="14814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n-AU" sz="3600" kern="1200" dirty="0"/>
        </a:p>
      </dsp:txBody>
      <dsp:txXfrm>
        <a:off x="7403713" y="1707741"/>
        <a:ext cx="3060713" cy="13946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DB08C-CAA0-49DE-9DA4-12BC459F0888}">
      <dsp:nvSpPr>
        <dsp:cNvPr id="0" name=""/>
        <dsp:cNvSpPr/>
      </dsp:nvSpPr>
      <dsp:spPr>
        <a:xfrm>
          <a:off x="7784" y="1571"/>
          <a:ext cx="3147491" cy="14814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Server</a:t>
          </a:r>
          <a:br>
            <a:rPr lang="en-AU" sz="3600" kern="1200" dirty="0" smtClean="0"/>
          </a:br>
          <a:r>
            <a:rPr lang="en-AU" sz="3600" kern="1200" dirty="0" smtClean="0"/>
            <a:t>Web Parts</a:t>
          </a:r>
          <a:endParaRPr lang="en-AU" sz="3600" kern="1200" dirty="0"/>
        </a:p>
      </dsp:txBody>
      <dsp:txXfrm>
        <a:off x="51173" y="44960"/>
        <a:ext cx="3060713" cy="1394642"/>
      </dsp:txXfrm>
    </dsp:sp>
    <dsp:sp modelId="{4D84AE70-0710-47AE-8B35-4AE158E2D996}">
      <dsp:nvSpPr>
        <dsp:cNvPr id="0" name=""/>
        <dsp:cNvSpPr/>
      </dsp:nvSpPr>
      <dsp:spPr>
        <a:xfrm>
          <a:off x="7784" y="1664352"/>
          <a:ext cx="3147491" cy="14814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Client Side</a:t>
          </a:r>
          <a:br>
            <a:rPr lang="en-AU" sz="3600" kern="1200" dirty="0" smtClean="0"/>
          </a:br>
          <a:r>
            <a:rPr lang="en-AU" sz="3600" kern="1200" dirty="0" smtClean="0"/>
            <a:t>Web Parts</a:t>
          </a:r>
          <a:endParaRPr lang="en-AU" sz="3600" kern="1200" dirty="0"/>
        </a:p>
      </dsp:txBody>
      <dsp:txXfrm>
        <a:off x="51173" y="1707741"/>
        <a:ext cx="3060713" cy="1394642"/>
      </dsp:txXfrm>
    </dsp:sp>
    <dsp:sp modelId="{4AEEB605-35C1-4E16-B10C-36363A094FFB}">
      <dsp:nvSpPr>
        <dsp:cNvPr id="0" name=""/>
        <dsp:cNvSpPr/>
      </dsp:nvSpPr>
      <dsp:spPr>
        <a:xfrm>
          <a:off x="3684054" y="1571"/>
          <a:ext cx="3147491" cy="14814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New Auth</a:t>
          </a:r>
          <a:endParaRPr lang="en-AU" sz="3600" kern="1200" dirty="0"/>
        </a:p>
      </dsp:txBody>
      <dsp:txXfrm>
        <a:off x="3727443" y="44960"/>
        <a:ext cx="3060713" cy="1394642"/>
      </dsp:txXfrm>
    </dsp:sp>
    <dsp:sp modelId="{7D2D8525-F3E2-4BC1-B1A7-95F69306B118}">
      <dsp:nvSpPr>
        <dsp:cNvPr id="0" name=""/>
        <dsp:cNvSpPr/>
      </dsp:nvSpPr>
      <dsp:spPr>
        <a:xfrm>
          <a:off x="3684054" y="1664352"/>
          <a:ext cx="3147491" cy="14814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New APIs</a:t>
          </a:r>
          <a:endParaRPr lang="en-AU" sz="3600" kern="1200" dirty="0"/>
        </a:p>
      </dsp:txBody>
      <dsp:txXfrm>
        <a:off x="3727443" y="1707741"/>
        <a:ext cx="3060713" cy="1394642"/>
      </dsp:txXfrm>
    </dsp:sp>
    <dsp:sp modelId="{E0E798C1-A394-4C23-9BB0-9A6A4FF44E07}">
      <dsp:nvSpPr>
        <dsp:cNvPr id="0" name=""/>
        <dsp:cNvSpPr/>
      </dsp:nvSpPr>
      <dsp:spPr>
        <a:xfrm>
          <a:off x="3684054" y="3327133"/>
          <a:ext cx="3147491" cy="14814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New Tools</a:t>
          </a:r>
          <a:endParaRPr lang="en-AU" sz="3600" kern="1200" dirty="0"/>
        </a:p>
      </dsp:txBody>
      <dsp:txXfrm>
        <a:off x="3727443" y="3370522"/>
        <a:ext cx="3060713" cy="1394642"/>
      </dsp:txXfrm>
    </dsp:sp>
    <dsp:sp modelId="{16DB37C1-95BE-4035-A0A5-1AD39F2A4CCB}">
      <dsp:nvSpPr>
        <dsp:cNvPr id="0" name=""/>
        <dsp:cNvSpPr/>
      </dsp:nvSpPr>
      <dsp:spPr>
        <a:xfrm>
          <a:off x="7360324" y="1571"/>
          <a:ext cx="3147491" cy="1481420"/>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 </a:t>
          </a:r>
          <a:endParaRPr lang="en-AU" sz="3600" kern="1200" dirty="0"/>
        </a:p>
      </dsp:txBody>
      <dsp:txXfrm>
        <a:off x="7403713" y="44960"/>
        <a:ext cx="3060713" cy="1394642"/>
      </dsp:txXfrm>
    </dsp:sp>
    <dsp:sp modelId="{1E0CDC05-42A7-48BF-92EB-FC0F5BC6E238}">
      <dsp:nvSpPr>
        <dsp:cNvPr id="0" name=""/>
        <dsp:cNvSpPr/>
      </dsp:nvSpPr>
      <dsp:spPr>
        <a:xfrm>
          <a:off x="7360324" y="1664352"/>
          <a:ext cx="3147491" cy="14814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Office Add-Ins</a:t>
          </a:r>
          <a:endParaRPr lang="en-AU" sz="3600" kern="1200" dirty="0"/>
        </a:p>
      </dsp:txBody>
      <dsp:txXfrm>
        <a:off x="7403713" y="1707741"/>
        <a:ext cx="3060713" cy="13946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5DF42-519E-4536-B753-DC03BA1003A4}" type="datetimeFigureOut">
              <a:rPr lang="en-AU" smtClean="0"/>
              <a:t>3/05/2016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263FD-BDDB-4D4E-93DB-84A23799DEB7}" type="slidenum">
              <a:rPr lang="en-AU" smtClean="0"/>
              <a:t>‹#›</a:t>
            </a:fld>
            <a:endParaRPr lang="en-AU"/>
          </a:p>
        </p:txBody>
      </p:sp>
    </p:spTree>
    <p:extLst>
      <p:ext uri="{BB962C8B-B14F-4D97-AF65-F5344CB8AC3E}">
        <p14:creationId xmlns:p14="http://schemas.microsoft.com/office/powerpoint/2010/main" val="8594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Office Add-Ins is the new name for all things “Apps”. It represents a new thinking in how the Office Teams will provide pieces of the puzzles via APIs and components that will allow you to work across the entire suite of Office apps. Even to experiences beyond the browser.</a:t>
            </a:r>
          </a:p>
          <a:p>
            <a:endParaRPr lang="en-AU" dirty="0" smtClean="0"/>
          </a:p>
          <a:p>
            <a:r>
              <a:rPr lang="en-AU" dirty="0" smtClean="0"/>
              <a:t>To bravely step into this new world, you shouldn’t need to throw everything you know away. John will cover a roadmap of how you can take everything you already know in SharePoint and move into this brave new world.</a:t>
            </a:r>
          </a:p>
          <a:p>
            <a:endParaRPr lang="en-AU" dirty="0"/>
          </a:p>
        </p:txBody>
      </p:sp>
      <p:sp>
        <p:nvSpPr>
          <p:cNvPr id="4" name="Slide Number Placeholder 3"/>
          <p:cNvSpPr>
            <a:spLocks noGrp="1"/>
          </p:cNvSpPr>
          <p:nvPr>
            <p:ph type="sldNum" sz="quarter" idx="10"/>
          </p:nvPr>
        </p:nvSpPr>
        <p:spPr/>
        <p:txBody>
          <a:bodyPr/>
          <a:lstStyle/>
          <a:p>
            <a:fld id="{BAB263FD-BDDB-4D4E-93DB-84A23799DEB7}" type="slidenum">
              <a:rPr lang="en-AU" smtClean="0"/>
              <a:t>1</a:t>
            </a:fld>
            <a:endParaRPr lang="en-AU"/>
          </a:p>
        </p:txBody>
      </p:sp>
    </p:spTree>
    <p:extLst>
      <p:ext uri="{BB962C8B-B14F-4D97-AF65-F5344CB8AC3E}">
        <p14:creationId xmlns:p14="http://schemas.microsoft.com/office/powerpoint/2010/main" val="2580926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Loves .NET, SharePoint &amp; Windows Phone</a:t>
            </a:r>
          </a:p>
          <a:p>
            <a:endParaRPr lang="en-AU" dirty="0" smtClean="0"/>
          </a:p>
          <a:p>
            <a:r>
              <a:rPr lang="en-AU" dirty="0" smtClean="0"/>
              <a:t>Our team building event was to build a Pergola for John.  </a:t>
            </a:r>
            <a:endParaRPr lang="en-AU" dirty="0"/>
          </a:p>
        </p:txBody>
      </p:sp>
      <p:sp>
        <p:nvSpPr>
          <p:cNvPr id="4" name="Slide Number Placeholder 3"/>
          <p:cNvSpPr>
            <a:spLocks noGrp="1"/>
          </p:cNvSpPr>
          <p:nvPr>
            <p:ph type="sldNum" sz="quarter" idx="10"/>
          </p:nvPr>
        </p:nvSpPr>
        <p:spPr/>
        <p:txBody>
          <a:bodyPr/>
          <a:lstStyle/>
          <a:p>
            <a:fld id="{BA2BC780-E322-4CC4-A374-C303876F93B6}" type="slidenum">
              <a:rPr lang="en-AU" smtClean="0"/>
              <a:t>2</a:t>
            </a:fld>
            <a:endParaRPr lang="en-AU"/>
          </a:p>
        </p:txBody>
      </p:sp>
    </p:spTree>
    <p:extLst>
      <p:ext uri="{BB962C8B-B14F-4D97-AF65-F5344CB8AC3E}">
        <p14:creationId xmlns:p14="http://schemas.microsoft.com/office/powerpoint/2010/main" val="2010833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a:t>
            </a:r>
            <a:r>
              <a:rPr lang="en-AU" baseline="0" dirty="0" smtClean="0"/>
              <a:t> a secret about John</a:t>
            </a:r>
          </a:p>
          <a:p>
            <a:r>
              <a:rPr lang="en-AU" baseline="0" dirty="0" smtClean="0"/>
              <a:t>These pictures will be deleted from the upload file</a:t>
            </a:r>
          </a:p>
          <a:p>
            <a:endParaRPr lang="en-AU" baseline="0" dirty="0" smtClean="0"/>
          </a:p>
          <a:p>
            <a:r>
              <a:rPr lang="en-AU" baseline="0" dirty="0" smtClean="0"/>
              <a:t>LEGO 6692 – 1983</a:t>
            </a:r>
          </a:p>
          <a:p>
            <a:r>
              <a:rPr lang="en-AU" dirty="0" smtClean="0"/>
              <a:t>LEGO 70165 - 2014</a:t>
            </a:r>
            <a:endParaRPr lang="en-AU" dirty="0"/>
          </a:p>
        </p:txBody>
      </p:sp>
      <p:sp>
        <p:nvSpPr>
          <p:cNvPr id="4" name="Slide Number Placeholder 3"/>
          <p:cNvSpPr>
            <a:spLocks noGrp="1"/>
          </p:cNvSpPr>
          <p:nvPr>
            <p:ph type="sldNum" sz="quarter" idx="10"/>
          </p:nvPr>
        </p:nvSpPr>
        <p:spPr/>
        <p:txBody>
          <a:bodyPr/>
          <a:lstStyle/>
          <a:p>
            <a:fld id="{BAB263FD-BDDB-4D4E-93DB-84A23799DEB7}" type="slidenum">
              <a:rPr lang="en-AU" smtClean="0"/>
              <a:t>3</a:t>
            </a:fld>
            <a:endParaRPr lang="en-AU"/>
          </a:p>
        </p:txBody>
      </p:sp>
    </p:spTree>
    <p:extLst>
      <p:ext uri="{BB962C8B-B14F-4D97-AF65-F5344CB8AC3E}">
        <p14:creationId xmlns:p14="http://schemas.microsoft.com/office/powerpoint/2010/main" val="3826299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History – Web Parts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future is Client-Side Web Parts (App-Parts or </a:t>
            </a:r>
            <a:r>
              <a:rPr lang="en-US" dirty="0" err="1" smtClean="0"/>
              <a:t>Addin</a:t>
            </a:r>
            <a:r>
              <a:rPr lang="en-US" dirty="0" smtClean="0"/>
              <a:t>-Parts)   ;-)</a:t>
            </a:r>
          </a:p>
          <a:p>
            <a:endParaRPr lang="en-AU" dirty="0" smtClean="0"/>
          </a:p>
          <a:p>
            <a:r>
              <a:rPr lang="en-AU" dirty="0" smtClean="0"/>
              <a:t>Client-side web parts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(Written in JavaScript, runs on-premises, online, and Office Apps)</a:t>
            </a:r>
          </a:p>
          <a:p>
            <a:endParaRPr lang="en-AU" dirty="0" smtClean="0"/>
          </a:p>
          <a:p>
            <a:r>
              <a:rPr lang="en-US" dirty="0" smtClean="0"/>
              <a:t>What we take for granted</a:t>
            </a:r>
          </a:p>
          <a:p>
            <a:pPr lvl="1"/>
            <a:r>
              <a:rPr lang="en-US" dirty="0" smtClean="0"/>
              <a:t>Authentication</a:t>
            </a:r>
          </a:p>
          <a:p>
            <a:pPr lvl="1"/>
            <a:r>
              <a:rPr lang="en-US" dirty="0" smtClean="0"/>
              <a:t>REST API</a:t>
            </a:r>
          </a:p>
          <a:p>
            <a:endParaRPr lang="en-AU" dirty="0" smtClean="0"/>
          </a:p>
          <a:p>
            <a:r>
              <a:rPr lang="en-AU" dirty="0" smtClean="0"/>
              <a:t>New things</a:t>
            </a:r>
          </a:p>
          <a:p>
            <a:pPr lvl="1"/>
            <a:r>
              <a:rPr lang="en-US" dirty="0" smtClean="0"/>
              <a:t>Authentication and Authorization</a:t>
            </a:r>
          </a:p>
          <a:p>
            <a:pPr lvl="1"/>
            <a:r>
              <a:rPr lang="en-US" dirty="0" smtClean="0"/>
              <a:t>New APIs</a:t>
            </a:r>
          </a:p>
          <a:p>
            <a:pPr lvl="1"/>
            <a:r>
              <a:rPr lang="en-US" dirty="0" smtClean="0"/>
              <a:t>New tools</a:t>
            </a:r>
          </a:p>
          <a:p>
            <a:endParaRPr lang="en-AU" dirty="0" smtClean="0"/>
          </a:p>
        </p:txBody>
      </p:sp>
      <p:sp>
        <p:nvSpPr>
          <p:cNvPr id="4" name="Slide Number Placeholder 3"/>
          <p:cNvSpPr>
            <a:spLocks noGrp="1"/>
          </p:cNvSpPr>
          <p:nvPr>
            <p:ph type="sldNum" sz="quarter" idx="10"/>
          </p:nvPr>
        </p:nvSpPr>
        <p:spPr/>
        <p:txBody>
          <a:bodyPr/>
          <a:lstStyle/>
          <a:p>
            <a:fld id="{26F7C79D-5A7F-4A2E-B5BD-EF93BC4872E4}" type="slidenum">
              <a:rPr lang="en-AU" smtClean="0"/>
              <a:t>4</a:t>
            </a:fld>
            <a:endParaRPr lang="en-AU"/>
          </a:p>
        </p:txBody>
      </p:sp>
    </p:spTree>
    <p:extLst>
      <p:ext uri="{BB962C8B-B14F-4D97-AF65-F5344CB8AC3E}">
        <p14:creationId xmlns:p14="http://schemas.microsoft.com/office/powerpoint/2010/main" val="365570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Office 365 APIs and their ability to provide connectivity</a:t>
            </a:r>
            <a:r>
              <a:rPr lang="en-US" baseline="0" dirty="0"/>
              <a:t> into key O365 services (mail, calendar, files, notes, </a:t>
            </a:r>
            <a:r>
              <a:rPr lang="en-US" baseline="0" dirty="0" err="1"/>
              <a:t>etc</a:t>
            </a:r>
            <a:r>
              <a:rPr lang="en-US" baseline="0" dirty="0"/>
              <a:t>) from stand alone applications</a:t>
            </a:r>
            <a:endParaRPr lang="en-US" dirty="0"/>
          </a:p>
        </p:txBody>
      </p:sp>
      <p:sp>
        <p:nvSpPr>
          <p:cNvPr id="4" name="Date Placeholder 3"/>
          <p:cNvSpPr>
            <a:spLocks noGrp="1"/>
          </p:cNvSpPr>
          <p:nvPr>
            <p:ph type="dt" idx="10"/>
          </p:nvPr>
        </p:nvSpPr>
        <p:spPr/>
        <p:txBody>
          <a:bodyPr/>
          <a:lstStyle/>
          <a:p>
            <a:fld id="{A5E780D5-5377-4AE0-A97F-48A40FC4EB84}" type="datetime8">
              <a:rPr lang="en-US" smtClean="0"/>
              <a:t>5/3/2016 10:13 PM</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16</a:t>
            </a:fld>
            <a:endParaRPr lang="en-US" dirty="0"/>
          </a:p>
        </p:txBody>
      </p:sp>
      <p:sp>
        <p:nvSpPr>
          <p:cNvPr id="6" name="Header Placeholder 5"/>
          <p:cNvSpPr>
            <a:spLocks noGrp="1"/>
          </p:cNvSpPr>
          <p:nvPr>
            <p:ph type="hdr" sz="quarter" idx="12"/>
          </p:nvPr>
        </p:nvSpPr>
        <p:spPr/>
        <p:txBody>
          <a:bodyPr/>
          <a:lstStyle/>
          <a:p>
            <a:r>
              <a:rPr lang="en-US"/>
              <a:t>Microsoft Office</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60853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www.datacaptureexperts.com.au/" TargetMode="External"/><Relationship Id="rId18" Type="http://schemas.openxmlformats.org/officeDocument/2006/relationships/image" Target="../media/image11.jpeg"/><Relationship Id="rId26" Type="http://schemas.openxmlformats.org/officeDocument/2006/relationships/image" Target="../media/image15.png"/><Relationship Id="rId3" Type="http://schemas.openxmlformats.org/officeDocument/2006/relationships/hyperlink" Target="http://www.recordpoint.com/" TargetMode="External"/><Relationship Id="rId21" Type="http://schemas.openxmlformats.org/officeDocument/2006/relationships/hyperlink" Target="http://www.nintex.com/" TargetMode="External"/><Relationship Id="rId34" Type="http://schemas.openxmlformats.org/officeDocument/2006/relationships/image" Target="../media/image22.gif"/><Relationship Id="rId7" Type="http://schemas.openxmlformats.org/officeDocument/2006/relationships/hyperlink" Target="http://www.myriadtech.com.au/" TargetMode="External"/><Relationship Id="rId12" Type="http://schemas.openxmlformats.org/officeDocument/2006/relationships/image" Target="../media/image8.png"/><Relationship Id="rId17" Type="http://schemas.openxmlformats.org/officeDocument/2006/relationships/hyperlink" Target="https://harmon.ie/" TargetMode="External"/><Relationship Id="rId25" Type="http://schemas.openxmlformats.org/officeDocument/2006/relationships/hyperlink" Target="http://share-gate.com/" TargetMode="External"/><Relationship Id="rId33" Type="http://schemas.openxmlformats.org/officeDocument/2006/relationships/image" Target="../media/image21.png"/><Relationship Id="rId2" Type="http://schemas.openxmlformats.org/officeDocument/2006/relationships/image" Target="../media/image3.png"/><Relationship Id="rId16" Type="http://schemas.openxmlformats.org/officeDocument/2006/relationships/image" Target="../media/image10.png"/><Relationship Id="rId20" Type="http://schemas.openxmlformats.org/officeDocument/2006/relationships/image" Target="../media/image12.jpeg"/><Relationship Id="rId29"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tore.bamboosolutions.com/" TargetMode="External"/><Relationship Id="rId24" Type="http://schemas.openxmlformats.org/officeDocument/2006/relationships/image" Target="../media/image14.png"/><Relationship Id="rId32" Type="http://schemas.openxmlformats.org/officeDocument/2006/relationships/image" Target="../media/image20.png"/><Relationship Id="rId37" Type="http://schemas.openxmlformats.org/officeDocument/2006/relationships/image" Target="../media/image25.png"/><Relationship Id="rId5" Type="http://schemas.openxmlformats.org/officeDocument/2006/relationships/hyperlink" Target="http://www.episerver.com/" TargetMode="External"/><Relationship Id="rId15" Type="http://schemas.openxmlformats.org/officeDocument/2006/relationships/hyperlink" Target="https://www.jeylabs.com/" TargetMode="External"/><Relationship Id="rId23" Type="http://schemas.openxmlformats.org/officeDocument/2006/relationships/hyperlink" Target="http://www.oneplacesolutions.com/" TargetMode="External"/><Relationship Id="rId28" Type="http://schemas.openxmlformats.org/officeDocument/2006/relationships/image" Target="../media/image16.png"/><Relationship Id="rId36" Type="http://schemas.openxmlformats.org/officeDocument/2006/relationships/image" Target="../media/image24.png"/><Relationship Id="rId10" Type="http://schemas.openxmlformats.org/officeDocument/2006/relationships/image" Target="../media/image7.png"/><Relationship Id="rId19" Type="http://schemas.openxmlformats.org/officeDocument/2006/relationships/hyperlink" Target="https://www.hpe.com/us/en/home.html" TargetMode="External"/><Relationship Id="rId31"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hyperlink" Target="http://www.metalogix.com/" TargetMode="External"/><Relationship Id="rId14" Type="http://schemas.openxmlformats.org/officeDocument/2006/relationships/image" Target="../media/image9.jpeg"/><Relationship Id="rId22" Type="http://schemas.openxmlformats.org/officeDocument/2006/relationships/image" Target="../media/image13.png"/><Relationship Id="rId27" Type="http://schemas.openxmlformats.org/officeDocument/2006/relationships/hyperlink" Target="http://www.sharethepoint.com/" TargetMode="External"/><Relationship Id="rId30" Type="http://schemas.openxmlformats.org/officeDocument/2006/relationships/image" Target="../media/image18.jpg"/><Relationship Id="rId35" Type="http://schemas.openxmlformats.org/officeDocument/2006/relationships/image" Target="../media/image2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8" name="Rectangle 17"/>
          <p:cNvSpPr/>
          <p:nvPr/>
        </p:nvSpPr>
        <p:spPr>
          <a:xfrm>
            <a:off x="7985760" y="4636988"/>
            <a:ext cx="3108960" cy="1166562"/>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11" y="232748"/>
            <a:ext cx="6514618" cy="1220198"/>
          </a:xfrm>
          <a:prstGeom prst="rect">
            <a:avLst/>
          </a:prstGeom>
        </p:spPr>
      </p:pic>
      <p:sp>
        <p:nvSpPr>
          <p:cNvPr id="12" name="Rectangle 11"/>
          <p:cNvSpPr/>
          <p:nvPr/>
        </p:nvSpPr>
        <p:spPr>
          <a:xfrm>
            <a:off x="0" y="2344103"/>
            <a:ext cx="12192000" cy="2423127"/>
          </a:xfrm>
          <a:prstGeom prst="rect">
            <a:avLst/>
          </a:prstGeom>
          <a:solidFill>
            <a:srgbClr val="4E0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Title 1"/>
          <p:cNvSpPr>
            <a:spLocks noGrp="1"/>
          </p:cNvSpPr>
          <p:nvPr>
            <p:ph type="ctrTitle"/>
          </p:nvPr>
        </p:nvSpPr>
        <p:spPr>
          <a:xfrm>
            <a:off x="1524000" y="2508075"/>
            <a:ext cx="9144000" cy="1964942"/>
          </a:xfrm>
        </p:spPr>
        <p:txBody>
          <a:bodyPr anchor="b"/>
          <a:lstStyle>
            <a:lvl1pPr algn="ctr">
              <a:defRPr sz="6000"/>
            </a:lvl1pPr>
          </a:lstStyle>
          <a:p>
            <a:r>
              <a:rPr lang="en-US" smtClean="0"/>
              <a:t>Click to edit Master title style</a:t>
            </a:r>
            <a:endParaRPr lang="en-NZ" dirty="0"/>
          </a:p>
        </p:txBody>
      </p:sp>
      <p:sp>
        <p:nvSpPr>
          <p:cNvPr id="17" name="Subtitle 2"/>
          <p:cNvSpPr>
            <a:spLocks noGrp="1"/>
          </p:cNvSpPr>
          <p:nvPr>
            <p:ph type="subTitle" idx="1"/>
          </p:nvPr>
        </p:nvSpPr>
        <p:spPr>
          <a:xfrm>
            <a:off x="7985760" y="4838912"/>
            <a:ext cx="3108960" cy="762713"/>
          </a:xfrm>
        </p:spPr>
        <p:txBody>
          <a:bodyPr>
            <a:normAutofit/>
          </a:bodyPr>
          <a:lstStyle>
            <a:lvl1pPr marL="0" indent="0" algn="ctr">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dirty="0"/>
          </a:p>
        </p:txBody>
      </p:sp>
    </p:spTree>
    <p:extLst>
      <p:ext uri="{BB962C8B-B14F-4D97-AF65-F5344CB8AC3E}">
        <p14:creationId xmlns:p14="http://schemas.microsoft.com/office/powerpoint/2010/main" val="12061025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ponsors">
    <p:spTree>
      <p:nvGrpSpPr>
        <p:cNvPr id="1" name=""/>
        <p:cNvGrpSpPr/>
        <p:nvPr/>
      </p:nvGrpSpPr>
      <p:grpSpPr>
        <a:xfrm>
          <a:off x="0" y="0"/>
          <a:ext cx="0" cy="0"/>
          <a:chOff x="0" y="0"/>
          <a:chExt cx="0" cy="0"/>
        </a:xfrm>
      </p:grpSpPr>
      <p:sp>
        <p:nvSpPr>
          <p:cNvPr id="19" name="Rectangle 18"/>
          <p:cNvSpPr/>
          <p:nvPr/>
        </p:nvSpPr>
        <p:spPr>
          <a:xfrm>
            <a:off x="0" y="0"/>
            <a:ext cx="3582142" cy="6858000"/>
          </a:xfrm>
          <a:prstGeom prst="rect">
            <a:avLst/>
          </a:prstGeom>
          <a:solidFill>
            <a:srgbClr val="4E0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p:cNvSpPr txBox="1"/>
          <p:nvPr/>
        </p:nvSpPr>
        <p:spPr>
          <a:xfrm>
            <a:off x="169014" y="1331458"/>
            <a:ext cx="3457749" cy="3785652"/>
          </a:xfrm>
          <a:prstGeom prst="rect">
            <a:avLst/>
          </a:prstGeom>
          <a:noFill/>
        </p:spPr>
        <p:txBody>
          <a:bodyPr wrap="square" rtlCol="0">
            <a:spAutoFit/>
          </a:bodyPr>
          <a:lstStyle/>
          <a:p>
            <a:r>
              <a:rPr kumimoji="0" lang="en-US" sz="6000" b="1" i="0" u="none" strike="noStrike" kern="1200" cap="none" spc="0" normalizeH="0" baseline="0" noProof="0" dirty="0" smtClean="0">
                <a:ln>
                  <a:noFill/>
                </a:ln>
                <a:solidFill>
                  <a:srgbClr val="F06C0A"/>
                </a:solidFill>
                <a:effectLst/>
                <a:uLnTx/>
                <a:uFillTx/>
                <a:latin typeface="+mn-lt"/>
                <a:ea typeface="+mj-ea"/>
                <a:cs typeface="+mj-cs"/>
              </a:rPr>
              <a:t>Thank you</a:t>
            </a:r>
            <a:r>
              <a:rPr kumimoji="0" lang="en-US" sz="6000" b="0" i="0" u="none" strike="noStrike" kern="1200" cap="none" spc="0" normalizeH="0" baseline="0" noProof="0" dirty="0" smtClean="0">
                <a:ln>
                  <a:noFill/>
                </a:ln>
                <a:solidFill>
                  <a:srgbClr val="F06C0A"/>
                </a:solidFill>
                <a:effectLst/>
                <a:uLnTx/>
                <a:uFillTx/>
                <a:latin typeface="+mn-lt"/>
                <a:ea typeface="+mj-ea"/>
                <a:cs typeface="+mj-cs"/>
              </a:rPr>
              <a:t> to our sponsors!</a:t>
            </a:r>
            <a:endParaRPr lang="en-NZ" sz="2800" dirty="0"/>
          </a:p>
        </p:txBody>
      </p:sp>
      <p:pic>
        <p:nvPicPr>
          <p:cNvPr id="22" name="Picture 2" descr="C:\Users\Training\AppData\Local\Temp\SNAGHTML50968d.PNG"/>
          <p:cNvPicPr>
            <a:picLocks noChangeAspect="1" noChangeArrowheads="1"/>
          </p:cNvPicPr>
          <p:nvPr/>
        </p:nvPicPr>
        <p:blipFill rotWithShape="1">
          <a:blip r:embed="rId2">
            <a:extLst>
              <a:ext uri="{28A0092B-C50C-407E-A947-70E740481C1C}">
                <a14:useLocalDpi xmlns:a14="http://schemas.microsoft.com/office/drawing/2010/main" val="0"/>
              </a:ext>
            </a:extLst>
          </a:blip>
          <a:srcRect l="11258"/>
          <a:stretch/>
        </p:blipFill>
        <p:spPr bwMode="auto">
          <a:xfrm>
            <a:off x="5024880" y="350382"/>
            <a:ext cx="1690529" cy="98107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RecordPoint200">
            <a:hlinkClick r:id="rId3" tooltip="RecordPoin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3510" y="1778023"/>
            <a:ext cx="19050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Episerver">
            <a:hlinkClick r:id="rId5" tooltip="Episerver"/>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49353" y="1899636"/>
            <a:ext cx="1212668" cy="4911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Myriad Technologies">
            <a:hlinkClick r:id="rId7" tooltip="Myriad"/>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3613" y="2469408"/>
            <a:ext cx="1771796" cy="49610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Metalogix">
            <a:hlinkClick r:id="rId9" tooltip="Metalogix"/>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18924" y="2573916"/>
            <a:ext cx="1762986" cy="44956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Bamboo Solutions">
            <a:hlinkClick r:id="rId11" tooltip="Bamboo Solutions"/>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36455" y="2605269"/>
            <a:ext cx="1840604" cy="44174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Data Capture Experts">
            <a:hlinkClick r:id="rId13" tooltip="Data Capture Experts"/>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4881" y="3187531"/>
            <a:ext cx="1690528" cy="69311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jEyLaBs">
            <a:hlinkClick r:id="rId15" tooltip="jEyLaBs"/>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18924" y="3207795"/>
            <a:ext cx="1758331" cy="67695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9" descr="harmon.ie">
            <a:hlinkClick r:id="rId17" tooltip="harmon.ie"/>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32309" b="19149"/>
          <a:stretch/>
        </p:blipFill>
        <p:spPr bwMode="auto">
          <a:xfrm>
            <a:off x="9779106" y="3323720"/>
            <a:ext cx="2155301" cy="49695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Hewlett Packard Enterprise">
            <a:hlinkClick r:id="rId19" tooltip="Hewlett Packard Enterprise"/>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09732" y="3953930"/>
            <a:ext cx="1834198" cy="84373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1" descr="Nintex200">
            <a:hlinkClick r:id="rId21" tooltip="Nintex"/>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711385" y="4108486"/>
            <a:ext cx="1647212" cy="23061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descr="OnePlaceSolutions">
            <a:hlinkClick r:id="rId23" tooltip="OnePlace Solutions"/>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358108" y="3815991"/>
            <a:ext cx="1003913" cy="113442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3" descr="Sharegate">
            <a:hlinkClick r:id="rId25" tooltip="Sharegate"/>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85693" y="4843656"/>
            <a:ext cx="1629716" cy="47026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4" descr="ShareThePoint. Connect, Learn, Experience.">
            <a:hlinkClick r:id="rId27" tooltip="ShareThePoin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655153" y="4566571"/>
            <a:ext cx="1690528" cy="46207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012979" y="5639511"/>
            <a:ext cx="675387" cy="762721"/>
          </a:xfrm>
          <a:prstGeom prst="rect">
            <a:avLst/>
          </a:prstGeom>
        </p:spPr>
      </p:pic>
      <p:pic>
        <p:nvPicPr>
          <p:cNvPr id="40" name="Picture 39"/>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955269" y="5618687"/>
            <a:ext cx="1365540" cy="771530"/>
          </a:xfrm>
          <a:prstGeom prst="rect">
            <a:avLst/>
          </a:prstGeom>
        </p:spPr>
      </p:pic>
      <p:pic>
        <p:nvPicPr>
          <p:cNvPr id="41" name="Picture 40"/>
          <p:cNvPicPr>
            <a:picLocks noChangeAspect="1"/>
          </p:cNvPicPr>
          <p:nvPr/>
        </p:nvPicPr>
        <p:blipFill>
          <a:blip r:embed="rId31"/>
          <a:stretch>
            <a:fillRect/>
          </a:stretch>
        </p:blipFill>
        <p:spPr>
          <a:xfrm>
            <a:off x="7711385" y="5663949"/>
            <a:ext cx="1309473" cy="785684"/>
          </a:xfrm>
          <a:prstGeom prst="rect">
            <a:avLst/>
          </a:prstGeom>
        </p:spPr>
      </p:pic>
      <p:pic>
        <p:nvPicPr>
          <p:cNvPr id="42" name="Picture 41"/>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9236561" y="5973521"/>
            <a:ext cx="1085090" cy="260421"/>
          </a:xfrm>
          <a:prstGeom prst="rect">
            <a:avLst/>
          </a:prstGeom>
        </p:spPr>
      </p:pic>
      <p:pic>
        <p:nvPicPr>
          <p:cNvPr id="43" name="Picture 42"/>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0704733" y="5962611"/>
            <a:ext cx="1228451" cy="270260"/>
          </a:xfrm>
          <a:prstGeom prst="rect">
            <a:avLst/>
          </a:prstGeom>
        </p:spPr>
      </p:pic>
      <p:pic>
        <p:nvPicPr>
          <p:cNvPr id="44" name="Picture 43"/>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909732" y="1820855"/>
            <a:ext cx="1805677" cy="516978"/>
          </a:xfrm>
          <a:prstGeom prst="rect">
            <a:avLst/>
          </a:prstGeom>
        </p:spPr>
      </p:pic>
      <p:cxnSp>
        <p:nvCxnSpPr>
          <p:cNvPr id="45" name="Straight Connector 44"/>
          <p:cNvCxnSpPr/>
          <p:nvPr/>
        </p:nvCxnSpPr>
        <p:spPr>
          <a:xfrm>
            <a:off x="5036439" y="5401056"/>
            <a:ext cx="6144768" cy="0"/>
          </a:xfrm>
          <a:prstGeom prst="line">
            <a:avLst/>
          </a:prstGeom>
          <a:ln>
            <a:solidFill>
              <a:srgbClr val="4E0B58"/>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379339" y="1648968"/>
            <a:ext cx="6144768" cy="0"/>
          </a:xfrm>
          <a:prstGeom prst="line">
            <a:avLst/>
          </a:prstGeom>
          <a:ln>
            <a:solidFill>
              <a:srgbClr val="4E0B58"/>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176361" y="5207250"/>
            <a:ext cx="1438659" cy="1438659"/>
          </a:xfrm>
          <a:prstGeom prst="rect">
            <a:avLst/>
          </a:prstGeom>
        </p:spPr>
      </p:pic>
      <p:pic>
        <p:nvPicPr>
          <p:cNvPr id="3" name="Picture 2"/>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3215033" y="210309"/>
            <a:ext cx="1438659" cy="1438659"/>
          </a:xfrm>
          <a:prstGeom prst="rect">
            <a:avLst/>
          </a:prstGeom>
        </p:spPr>
      </p:pic>
      <p:pic>
        <p:nvPicPr>
          <p:cNvPr id="4" name="Picture 3"/>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3175090" y="2603152"/>
            <a:ext cx="1438659" cy="1438659"/>
          </a:xfrm>
          <a:prstGeom prst="rect">
            <a:avLst/>
          </a:prstGeom>
        </p:spPr>
      </p:pic>
    </p:spTree>
    <p:extLst>
      <p:ext uri="{BB962C8B-B14F-4D97-AF65-F5344CB8AC3E}">
        <p14:creationId xmlns:p14="http://schemas.microsoft.com/office/powerpoint/2010/main" val="27897861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1569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4154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urple)">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0429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Orang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131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Grey)">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6270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7221424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1110681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6923" y="0"/>
            <a:ext cx="10515600" cy="826112"/>
          </a:xfrm>
        </p:spPr>
        <p:txBody>
          <a:bodyPr/>
          <a:lstStyle/>
          <a:p>
            <a:r>
              <a:rPr lang="en-US" smtClean="0"/>
              <a:t>Click to edit Master title style</a:t>
            </a:r>
            <a:endParaRPr lang="en-NZ"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405669390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8543678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Black)">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7985760" y="4636988"/>
            <a:ext cx="3108960" cy="1166562"/>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11" y="232748"/>
            <a:ext cx="6514618" cy="1220198"/>
          </a:xfrm>
          <a:prstGeom prst="rect">
            <a:avLst/>
          </a:prstGeom>
        </p:spPr>
      </p:pic>
      <p:sp>
        <p:nvSpPr>
          <p:cNvPr id="8" name="Rectangle 7"/>
          <p:cNvSpPr/>
          <p:nvPr/>
        </p:nvSpPr>
        <p:spPr>
          <a:xfrm>
            <a:off x="0" y="2344103"/>
            <a:ext cx="12192000" cy="2423127"/>
          </a:xfrm>
          <a:prstGeom prst="rect">
            <a:avLst/>
          </a:prstGeom>
          <a:solidFill>
            <a:srgbClr val="4E0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a:xfrm>
            <a:off x="1417320" y="2573195"/>
            <a:ext cx="9144000" cy="1964942"/>
          </a:xfrm>
        </p:spPr>
        <p:txBody>
          <a:bodyPr anchor="b"/>
          <a:lstStyle>
            <a:lvl1pPr algn="ctr">
              <a:defRPr sz="6000"/>
            </a:lvl1pPr>
          </a:lstStyle>
          <a:p>
            <a:r>
              <a:rPr lang="en-US" smtClean="0"/>
              <a:t>Click to edit Master title style</a:t>
            </a:r>
            <a:endParaRPr lang="en-NZ" dirty="0"/>
          </a:p>
        </p:txBody>
      </p:sp>
      <p:sp>
        <p:nvSpPr>
          <p:cNvPr id="3" name="Subtitle 2"/>
          <p:cNvSpPr>
            <a:spLocks noGrp="1"/>
          </p:cNvSpPr>
          <p:nvPr>
            <p:ph type="subTitle" idx="1"/>
          </p:nvPr>
        </p:nvSpPr>
        <p:spPr>
          <a:xfrm>
            <a:off x="8061960" y="4923757"/>
            <a:ext cx="3032760" cy="1655762"/>
          </a:xfrm>
        </p:spPr>
        <p:txBody>
          <a:bodyPr>
            <a:normAutofit/>
          </a:bodyPr>
          <a:lstStyle>
            <a:lvl1pPr marL="0" indent="0" algn="ctr">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dirty="0"/>
          </a:p>
        </p:txBody>
      </p:sp>
    </p:spTree>
    <p:extLst>
      <p:ext uri="{BB962C8B-B14F-4D97-AF65-F5344CB8AC3E}">
        <p14:creationId xmlns:p14="http://schemas.microsoft.com/office/powerpoint/2010/main" val="4590695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p:cNvSpPr txBox="1"/>
          <p:nvPr userDrawn="1"/>
        </p:nvSpPr>
        <p:spPr>
          <a:xfrm>
            <a:off x="6028287" y="6371637"/>
            <a:ext cx="1437407" cy="316778"/>
          </a:xfrm>
          <a:prstGeom prst="rect">
            <a:avLst/>
          </a:prstGeom>
          <a:noFill/>
        </p:spPr>
        <p:txBody>
          <a:bodyPr wrap="none" lIns="143428" tIns="89642" rIns="143428" bIns="89642" rtlCol="0">
            <a:spAutoFit/>
          </a:bodyPr>
          <a:lstStyle/>
          <a:p>
            <a:pPr>
              <a:lnSpc>
                <a:spcPct val="90000"/>
              </a:lnSpc>
              <a:spcAft>
                <a:spcPts val="0"/>
              </a:spcAft>
            </a:pPr>
            <a:r>
              <a:rPr lang="en-US" sz="980" dirty="0">
                <a:gradFill>
                  <a:gsLst>
                    <a:gs pos="2917">
                      <a:schemeClr val="tx1"/>
                    </a:gs>
                    <a:gs pos="30000">
                      <a:schemeClr val="tx1"/>
                    </a:gs>
                  </a:gsLst>
                  <a:lin ang="5400000" scaled="0"/>
                </a:gradFill>
              </a:rPr>
              <a:t>http://dev.office.com/</a:t>
            </a:r>
          </a:p>
        </p:txBody>
      </p:sp>
      <p:sp>
        <p:nvSpPr>
          <p:cNvPr id="9" name="Footer Placeholder 2"/>
          <p:cNvSpPr>
            <a:spLocks noGrp="1"/>
          </p:cNvSpPr>
          <p:nvPr>
            <p:ph type="ftr" sz="quarter" idx="3"/>
          </p:nvPr>
        </p:nvSpPr>
        <p:spPr>
          <a:xfrm>
            <a:off x="7807923" y="289509"/>
            <a:ext cx="4114839" cy="364224"/>
          </a:xfrm>
          <a:prstGeom prst="rect">
            <a:avLst/>
          </a:prstGeom>
        </p:spPr>
        <p:txBody>
          <a:bodyPr vert="horz" lIns="91440" tIns="45720" rIns="182880" bIns="45720" rtlCol="0" anchor="ctr"/>
          <a:lstStyle>
            <a:lvl1pPr>
              <a:defRPr lang="en-US" sz="1372" smtClean="0">
                <a:gradFill>
                  <a:gsLst>
                    <a:gs pos="8367">
                      <a:srgbClr val="000000"/>
                    </a:gs>
                    <a:gs pos="31000">
                      <a:srgbClr val="000000"/>
                    </a:gs>
                  </a:gsLst>
                  <a:lin ang="5400000" scaled="0"/>
                </a:gradFill>
              </a:defRPr>
            </a:lvl1pPr>
          </a:lstStyle>
          <a:p>
            <a:pPr algn="r"/>
            <a:r>
              <a:rPr lang="en-US" dirty="0"/>
              <a:t>&lt;</a:t>
            </a:r>
            <a:r>
              <a:rPr lang="en-US" b="1" dirty="0"/>
              <a:t>#</a:t>
            </a:r>
            <a:r>
              <a:rPr lang="en-US" dirty="0"/>
              <a:t>&gt;&lt;Section title goes here&gt;</a:t>
            </a:r>
          </a:p>
        </p:txBody>
      </p:sp>
      <p:sp>
        <p:nvSpPr>
          <p:cNvPr id="10" name="Date Placeholder 4"/>
          <p:cNvSpPr>
            <a:spLocks noGrp="1"/>
          </p:cNvSpPr>
          <p:nvPr>
            <p:ph type="dt" sz="half" idx="2"/>
          </p:nvPr>
        </p:nvSpPr>
        <p:spPr>
          <a:xfrm>
            <a:off x="4724906" y="6345596"/>
            <a:ext cx="2742188" cy="364224"/>
          </a:xfrm>
          <a:prstGeom prst="rect">
            <a:avLst/>
          </a:prstGeom>
        </p:spPr>
        <p:txBody>
          <a:bodyPr vert="horz" lIns="91440" tIns="45720" rIns="91440" bIns="45720" rtlCol="0" anchor="ctr"/>
          <a:lstStyle>
            <a:lvl1pPr marL="0" algn="l" defTabSz="914367" rtl="0" eaLnBrk="1" latinLnBrk="0" hangingPunct="1">
              <a:lnSpc>
                <a:spcPct val="90000"/>
              </a:lnSpc>
              <a:spcAft>
                <a:spcPts val="0"/>
              </a:spcAft>
              <a:defRPr lang="en-US" sz="980" kern="1200" smtClean="0">
                <a:gradFill>
                  <a:gsLst>
                    <a:gs pos="2917">
                      <a:schemeClr val="tx1"/>
                    </a:gs>
                    <a:gs pos="30000">
                      <a:schemeClr val="tx1"/>
                    </a:gs>
                  </a:gsLst>
                  <a:lin ang="5400000" scaled="0"/>
                </a:gradFill>
                <a:latin typeface="+mn-lt"/>
                <a:ea typeface="+mn-ea"/>
                <a:cs typeface="+mn-cs"/>
              </a:defRPr>
            </a:lvl1pPr>
          </a:lstStyle>
          <a:p>
            <a:r>
              <a:rPr lang="en-US" dirty="0"/>
              <a:t>Microsoft Confidential</a:t>
            </a:r>
          </a:p>
        </p:txBody>
      </p:sp>
      <p:pic>
        <p:nvPicPr>
          <p:cNvPr id="8" name="Picture 7"/>
          <p:cNvPicPr>
            <a:picLocks noChangeAspect="1"/>
          </p:cNvPicPr>
          <p:nvPr userDrawn="1"/>
        </p:nvPicPr>
        <p:blipFill>
          <a:blip r:embed="rId2"/>
          <a:stretch>
            <a:fillRect/>
          </a:stretch>
        </p:blipFill>
        <p:spPr>
          <a:xfrm>
            <a:off x="427982" y="6348420"/>
            <a:ext cx="690247" cy="218513"/>
          </a:xfrm>
          <a:prstGeom prst="rect">
            <a:avLst/>
          </a:prstGeom>
        </p:spPr>
      </p:pic>
    </p:spTree>
    <p:extLst>
      <p:ext uri="{BB962C8B-B14F-4D97-AF65-F5344CB8AC3E}">
        <p14:creationId xmlns:p14="http://schemas.microsoft.com/office/powerpoint/2010/main" val="183823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991"/>
            <a:ext cx="10515600" cy="1086171"/>
          </a:xfrm>
        </p:spPr>
        <p:txBody>
          <a:bodyPr/>
          <a:lstStyle/>
          <a:p>
            <a:r>
              <a:rPr lang="en-US" smtClean="0"/>
              <a:t>Click to edit Master title style</a:t>
            </a:r>
            <a:endParaRPr lang="en-NZ" dirty="0"/>
          </a:p>
        </p:txBody>
      </p:sp>
      <p:sp>
        <p:nvSpPr>
          <p:cNvPr id="3" name="Content Placeholder 2"/>
          <p:cNvSpPr>
            <a:spLocks noGrp="1"/>
          </p:cNvSpPr>
          <p:nvPr>
            <p:ph idx="1"/>
          </p:nvPr>
        </p:nvSpPr>
        <p:spPr>
          <a:xfrm>
            <a:off x="838200" y="1367406"/>
            <a:ext cx="10515600" cy="48095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03901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6704067" cy="2852737"/>
          </a:xfrm>
        </p:spPr>
        <p:txBody>
          <a:bodyPr anchor="b"/>
          <a:lstStyle>
            <a:lvl1pPr>
              <a:defRPr sz="6000"/>
            </a:lvl1pPr>
          </a:lstStyle>
          <a:p>
            <a:r>
              <a:rPr lang="en-US" smtClean="0"/>
              <a:t>Click to edit Master title style</a:t>
            </a:r>
            <a:endParaRPr lang="en-NZ" dirty="0"/>
          </a:p>
        </p:txBody>
      </p:sp>
      <p:sp>
        <p:nvSpPr>
          <p:cNvPr id="3" name="Text Placeholder 2"/>
          <p:cNvSpPr>
            <a:spLocks noGrp="1"/>
          </p:cNvSpPr>
          <p:nvPr>
            <p:ph type="body" idx="1"/>
          </p:nvPr>
        </p:nvSpPr>
        <p:spPr>
          <a:xfrm>
            <a:off x="831850" y="4589463"/>
            <a:ext cx="6704067"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Rectangle 6"/>
          <p:cNvSpPr/>
          <p:nvPr/>
        </p:nvSpPr>
        <p:spPr>
          <a:xfrm>
            <a:off x="9591675" y="0"/>
            <a:ext cx="2600325" cy="6858000"/>
          </a:xfrm>
          <a:prstGeom prst="rect">
            <a:avLst/>
          </a:prstGeom>
          <a:solidFill>
            <a:srgbClr val="4E0B58"/>
          </a:solidFill>
          <a:ln>
            <a:solidFill>
              <a:srgbClr val="262626"/>
            </a:solidFill>
          </a:ln>
        </p:spPr>
        <p:style>
          <a:lnRef idx="2">
            <a:schemeClr val="accent2">
              <a:shade val="50000"/>
            </a:schemeClr>
          </a:lnRef>
          <a:fillRef idx="1">
            <a:schemeClr val="accent2"/>
          </a:fillRef>
          <a:effectRef idx="0">
            <a:schemeClr val="accent2"/>
          </a:effectRef>
          <a:fontRef idx="minor">
            <a:schemeClr val="lt1"/>
          </a:fontRef>
        </p:style>
        <p:txBody>
          <a:bodyPr lIns="71548" tIns="35774" rIns="71548" bIns="35774" anchor="ctr"/>
          <a:lstStyle>
            <a:lvl1pPr eaLnBrk="0" hangingPunct="0">
              <a:defRPr sz="2100">
                <a:solidFill>
                  <a:schemeClr val="tx1"/>
                </a:solidFill>
                <a:latin typeface="Calibri" pitchFamily="34" charset="0"/>
                <a:ea typeface="MS PGothic" pitchFamily="34" charset="-128"/>
              </a:defRPr>
            </a:lvl1pPr>
            <a:lvl2pPr marL="742950" indent="-285750" eaLnBrk="0" hangingPunct="0">
              <a:defRPr sz="2100">
                <a:solidFill>
                  <a:schemeClr val="tx1"/>
                </a:solidFill>
                <a:latin typeface="Calibri" pitchFamily="34" charset="0"/>
                <a:ea typeface="MS PGothic" pitchFamily="34" charset="-128"/>
              </a:defRPr>
            </a:lvl2pPr>
            <a:lvl3pPr marL="1143000" indent="-228600" eaLnBrk="0" hangingPunct="0">
              <a:defRPr sz="2100">
                <a:solidFill>
                  <a:schemeClr val="tx1"/>
                </a:solidFill>
                <a:latin typeface="Calibri" pitchFamily="34" charset="0"/>
                <a:ea typeface="MS PGothic" pitchFamily="34" charset="-128"/>
              </a:defRPr>
            </a:lvl3pPr>
            <a:lvl4pPr marL="1600200" indent="-228600" eaLnBrk="0" hangingPunct="0">
              <a:defRPr sz="2100">
                <a:solidFill>
                  <a:schemeClr val="tx1"/>
                </a:solidFill>
                <a:latin typeface="Calibri" pitchFamily="34" charset="0"/>
                <a:ea typeface="MS PGothic" pitchFamily="34" charset="-128"/>
              </a:defRPr>
            </a:lvl4pPr>
            <a:lvl5pPr marL="2057400" indent="-228600" eaLnBrk="0" hangingPunct="0">
              <a:defRPr sz="2100">
                <a:solidFill>
                  <a:schemeClr val="tx1"/>
                </a:solidFill>
                <a:latin typeface="Calibri" pitchFamily="34" charset="0"/>
                <a:ea typeface="MS PGothic" pitchFamily="34" charset="-128"/>
              </a:defRPr>
            </a:lvl5pPr>
            <a:lvl6pPr marL="2514600" indent="-228600" defTabSz="1041400" eaLnBrk="0" fontAlgn="base" hangingPunct="0">
              <a:spcBef>
                <a:spcPct val="0"/>
              </a:spcBef>
              <a:spcAft>
                <a:spcPct val="0"/>
              </a:spcAft>
              <a:defRPr sz="2100">
                <a:solidFill>
                  <a:schemeClr val="tx1"/>
                </a:solidFill>
                <a:latin typeface="Calibri" pitchFamily="34" charset="0"/>
                <a:ea typeface="MS PGothic" pitchFamily="34" charset="-128"/>
              </a:defRPr>
            </a:lvl6pPr>
            <a:lvl7pPr marL="2971800" indent="-228600" defTabSz="1041400" eaLnBrk="0" fontAlgn="base" hangingPunct="0">
              <a:spcBef>
                <a:spcPct val="0"/>
              </a:spcBef>
              <a:spcAft>
                <a:spcPct val="0"/>
              </a:spcAft>
              <a:defRPr sz="2100">
                <a:solidFill>
                  <a:schemeClr val="tx1"/>
                </a:solidFill>
                <a:latin typeface="Calibri" pitchFamily="34" charset="0"/>
                <a:ea typeface="MS PGothic" pitchFamily="34" charset="-128"/>
              </a:defRPr>
            </a:lvl7pPr>
            <a:lvl8pPr marL="3429000" indent="-228600" defTabSz="1041400" eaLnBrk="0" fontAlgn="base" hangingPunct="0">
              <a:spcBef>
                <a:spcPct val="0"/>
              </a:spcBef>
              <a:spcAft>
                <a:spcPct val="0"/>
              </a:spcAft>
              <a:defRPr sz="2100">
                <a:solidFill>
                  <a:schemeClr val="tx1"/>
                </a:solidFill>
                <a:latin typeface="Calibri" pitchFamily="34" charset="0"/>
                <a:ea typeface="MS PGothic" pitchFamily="34" charset="-128"/>
              </a:defRPr>
            </a:lvl8pPr>
            <a:lvl9pPr marL="3886200" indent="-228600" defTabSz="1041400" eaLnBrk="0" fontAlgn="base" hangingPunct="0">
              <a:spcBef>
                <a:spcPct val="0"/>
              </a:spcBef>
              <a:spcAft>
                <a:spcPct val="0"/>
              </a:spcAft>
              <a:defRPr sz="2100">
                <a:solidFill>
                  <a:schemeClr val="tx1"/>
                </a:solidFill>
                <a:latin typeface="Calibri" pitchFamily="34" charset="0"/>
                <a:ea typeface="MS PGothic" pitchFamily="34" charset="-128"/>
              </a:defRPr>
            </a:lvl9pPr>
          </a:lstStyle>
          <a:p>
            <a:pPr algn="ctr" defTabSz="815000" eaLnBrk="1" hangingPunct="1">
              <a:defRPr/>
            </a:pPr>
            <a:endParaRPr lang="en-NZ" altLang="en-US" smtClean="0">
              <a:solidFill>
                <a:srgbClr val="FFFFFF"/>
              </a:solidFill>
              <a:cs typeface="Arial"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1353800" y="0"/>
            <a:ext cx="870918" cy="1295400"/>
          </a:xfrm>
          <a:prstGeom prst="rect">
            <a:avLst/>
          </a:prstGeom>
          <a:effectLst/>
        </p:spPr>
      </p:pic>
    </p:spTree>
    <p:extLst>
      <p:ext uri="{BB962C8B-B14F-4D97-AF65-F5344CB8AC3E}">
        <p14:creationId xmlns:p14="http://schemas.microsoft.com/office/powerpoint/2010/main" val="15078761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Blac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262394" cy="2852737"/>
          </a:xfrm>
        </p:spPr>
        <p:txBody>
          <a:bodyPr anchor="b"/>
          <a:lstStyle>
            <a:lvl1pPr>
              <a:defRPr sz="6000"/>
            </a:lvl1pPr>
          </a:lstStyle>
          <a:p>
            <a:r>
              <a:rPr lang="en-US" smtClean="0"/>
              <a:t>Click to edit Master title style</a:t>
            </a:r>
            <a:endParaRPr lang="en-NZ" dirty="0"/>
          </a:p>
        </p:txBody>
      </p:sp>
      <p:sp>
        <p:nvSpPr>
          <p:cNvPr id="3" name="Text Placeholder 2"/>
          <p:cNvSpPr>
            <a:spLocks noGrp="1"/>
          </p:cNvSpPr>
          <p:nvPr>
            <p:ph type="body" idx="1"/>
          </p:nvPr>
        </p:nvSpPr>
        <p:spPr>
          <a:xfrm>
            <a:off x="831850" y="4589463"/>
            <a:ext cx="10262394"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760486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em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262394" cy="2852737"/>
          </a:xfrm>
        </p:spPr>
        <p:txBody>
          <a:bodyPr anchor="b"/>
          <a:lstStyle>
            <a:lvl1pPr>
              <a:defRPr sz="6000"/>
            </a:lvl1pPr>
          </a:lstStyle>
          <a:p>
            <a:r>
              <a:rPr lang="en-US" dirty="0" smtClean="0"/>
              <a:t>Demo</a:t>
            </a:r>
            <a:endParaRPr lang="en-NZ" dirty="0"/>
          </a:p>
        </p:txBody>
      </p:sp>
      <p:sp>
        <p:nvSpPr>
          <p:cNvPr id="3" name="Text Placeholder 2"/>
          <p:cNvSpPr>
            <a:spLocks noGrp="1"/>
          </p:cNvSpPr>
          <p:nvPr>
            <p:ph type="body" idx="1"/>
          </p:nvPr>
        </p:nvSpPr>
        <p:spPr>
          <a:xfrm>
            <a:off x="831850" y="4589463"/>
            <a:ext cx="10262394"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850551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27447"/>
          </a:xfrm>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484851"/>
            <a:ext cx="5181600" cy="4692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484851"/>
            <a:ext cx="5181600" cy="4692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0244166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21"/>
            <a:ext cx="10515600" cy="1071424"/>
          </a:xfrm>
        </p:spPr>
        <p:txBody>
          <a:bodyPr/>
          <a:lstStyle/>
          <a:p>
            <a:r>
              <a:rPr lang="en-US" smtClean="0"/>
              <a:t>Click to edit Master title style</a:t>
            </a:r>
            <a:endParaRPr lang="en-NZ" dirty="0"/>
          </a:p>
        </p:txBody>
      </p:sp>
      <p:sp>
        <p:nvSpPr>
          <p:cNvPr id="3" name="Text Placeholder 2"/>
          <p:cNvSpPr>
            <a:spLocks noGrp="1"/>
          </p:cNvSpPr>
          <p:nvPr>
            <p:ph type="body" idx="1"/>
          </p:nvPr>
        </p:nvSpPr>
        <p:spPr>
          <a:xfrm>
            <a:off x="839788" y="1317072"/>
            <a:ext cx="5157787" cy="771787"/>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088859"/>
            <a:ext cx="5157787" cy="41008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5" name="Text Placeholder 4"/>
          <p:cNvSpPr>
            <a:spLocks noGrp="1"/>
          </p:cNvSpPr>
          <p:nvPr>
            <p:ph type="body" sz="quarter" idx="3"/>
          </p:nvPr>
        </p:nvSpPr>
        <p:spPr>
          <a:xfrm>
            <a:off x="6172200" y="1317072"/>
            <a:ext cx="5183188" cy="771787"/>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088859"/>
            <a:ext cx="5183188" cy="41008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7864421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1422" y="0"/>
            <a:ext cx="10515600" cy="943558"/>
          </a:xfrm>
        </p:spPr>
        <p:txBody>
          <a:bodyPr/>
          <a:lstStyle/>
          <a:p>
            <a:r>
              <a:rPr lang="en-US" smtClean="0"/>
              <a:t>Click to edit Master title style</a:t>
            </a:r>
            <a:endParaRPr lang="en-NZ"/>
          </a:p>
        </p:txBody>
      </p:sp>
    </p:spTree>
    <p:extLst>
      <p:ext uri="{BB962C8B-B14F-4D97-AF65-F5344CB8AC3E}">
        <p14:creationId xmlns:p14="http://schemas.microsoft.com/office/powerpoint/2010/main" val="505835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pic>
        <p:nvPicPr>
          <p:cNvPr id="9" name="Picture 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10800000">
            <a:off x="11353800" y="0"/>
            <a:ext cx="870918" cy="1295400"/>
          </a:xfrm>
          <a:prstGeom prst="rect">
            <a:avLst/>
          </a:prstGeom>
          <a:effectLst/>
        </p:spPr>
      </p:pic>
    </p:spTree>
    <p:extLst>
      <p:ext uri="{BB962C8B-B14F-4D97-AF65-F5344CB8AC3E}">
        <p14:creationId xmlns:p14="http://schemas.microsoft.com/office/powerpoint/2010/main" val="3126415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Segoe UI" panose="020B0502040204020203"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Segoe UI" panose="020B0502040204020203"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azure.microsoft.com/en-us/documentation/articles/active-directory-authentication-scenarios/"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github.com/OfficeDev/O365-Nodejs-Microsoft-Graph-App-only"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graph.microsoft.io/en-us/changelog" TargetMode="External"/><Relationship Id="rId2" Type="http://schemas.openxmlformats.org/officeDocument/2006/relationships/hyperlink" Target="https://graphexplorer2.azurewebsites.net/" TargetMode="External"/><Relationship Id="rId1" Type="http://schemas.openxmlformats.org/officeDocument/2006/relationships/slideLayout" Target="../slideLayouts/slideLayout3.xml"/><Relationship Id="rId4" Type="http://schemas.openxmlformats.org/officeDocument/2006/relationships/hyperlink" Target="http://dev.office.com/blogs/Microsoft-Graph-WebHooks-Update-January-201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9.jp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9.jp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9.jp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9.jp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1639" y="2500439"/>
            <a:ext cx="9996361" cy="1972578"/>
          </a:xfrm>
        </p:spPr>
        <p:txBody>
          <a:bodyPr>
            <a:normAutofit fontScale="90000"/>
          </a:bodyPr>
          <a:lstStyle/>
          <a:p>
            <a:r>
              <a:rPr lang="en-AU" b="1" dirty="0" smtClean="0"/>
              <a:t>Bravely Take your Skills to the Next Level: Office Add-Ins</a:t>
            </a:r>
            <a:endParaRPr lang="en-AU" dirty="0"/>
          </a:p>
        </p:txBody>
      </p:sp>
      <p:sp>
        <p:nvSpPr>
          <p:cNvPr id="3" name="Subtitle 2"/>
          <p:cNvSpPr>
            <a:spLocks noGrp="1"/>
          </p:cNvSpPr>
          <p:nvPr>
            <p:ph type="subTitle" idx="1"/>
          </p:nvPr>
        </p:nvSpPr>
        <p:spPr/>
        <p:txBody>
          <a:bodyPr>
            <a:normAutofit fontScale="77500" lnSpcReduction="20000"/>
          </a:bodyPr>
          <a:lstStyle/>
          <a:p>
            <a:r>
              <a:rPr lang="en-AU" dirty="0" smtClean="0"/>
              <a:t>John Liu</a:t>
            </a:r>
          </a:p>
          <a:p>
            <a:r>
              <a:rPr lang="en-AU" dirty="0" smtClean="0"/>
              <a:t>SharePoint Gurus</a:t>
            </a:r>
            <a:endParaRPr lang="en-AU" dirty="0"/>
          </a:p>
        </p:txBody>
      </p:sp>
    </p:spTree>
    <p:extLst>
      <p:ext uri="{BB962C8B-B14F-4D97-AF65-F5344CB8AC3E}">
        <p14:creationId xmlns:p14="http://schemas.microsoft.com/office/powerpoint/2010/main" val="2835311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gradFill>
                  <a:gsLst>
                    <a:gs pos="26496">
                      <a:schemeClr val="tx1"/>
                    </a:gs>
                    <a:gs pos="44000">
                      <a:schemeClr val="tx1"/>
                    </a:gs>
                  </a:gsLst>
                  <a:lin ang="5400000" scaled="0"/>
                </a:gradFill>
              </a:rPr>
              <a:t>SharePoint add-ins</a:t>
            </a:r>
            <a:br>
              <a:rPr lang="en-US">
                <a:gradFill>
                  <a:gsLst>
                    <a:gs pos="26496">
                      <a:schemeClr val="tx1"/>
                    </a:gs>
                    <a:gs pos="44000">
                      <a:schemeClr val="tx1"/>
                    </a:gs>
                  </a:gsLst>
                  <a:lin ang="5400000" scaled="0"/>
                </a:gradFill>
              </a:rPr>
            </a:br>
            <a:r>
              <a:rPr lang="en-US" sz="3135">
                <a:gradFill>
                  <a:gsLst>
                    <a:gs pos="26496">
                      <a:schemeClr val="tx1"/>
                    </a:gs>
                    <a:gs pos="44000">
                      <a:schemeClr val="tx1"/>
                    </a:gs>
                  </a:gsLst>
                </a:gradFill>
              </a:rPr>
              <a:t>A new way to build extensions for SharePoint</a:t>
            </a:r>
            <a:endParaRPr lang="en-US" dirty="0">
              <a:gradFill>
                <a:gsLst>
                  <a:gs pos="26496">
                    <a:schemeClr val="tx1"/>
                  </a:gs>
                  <a:gs pos="44000">
                    <a:schemeClr val="tx1"/>
                  </a:gs>
                </a:gsLst>
              </a:gradFill>
            </a:endParaRPr>
          </a:p>
        </p:txBody>
      </p:sp>
      <p:sp>
        <p:nvSpPr>
          <p:cNvPr id="42" name="Footer Placeholder 5"/>
          <p:cNvSpPr>
            <a:spLocks noGrp="1"/>
          </p:cNvSpPr>
          <p:nvPr>
            <p:ph type="ftr" sz="quarter" idx="4294967295"/>
          </p:nvPr>
        </p:nvSpPr>
        <p:spPr>
          <a:xfrm>
            <a:off x="7807924" y="289955"/>
            <a:ext cx="4221456" cy="364173"/>
          </a:xfrm>
          <a:prstGeom prst="rect">
            <a:avLst/>
          </a:prstGeom>
        </p:spPr>
        <p:txBody>
          <a:bodyPr vert="horz" lIns="89642" tIns="44821" rIns="179285" bIns="44821" rtlCol="0" anchor="ctr"/>
          <a:lstStyle/>
          <a:p>
            <a:pPr algn="r">
              <a:lnSpc>
                <a:spcPct val="90000"/>
              </a:lnSpc>
            </a:pPr>
            <a:r>
              <a:rPr lang="en-US" b="1" dirty="0">
                <a:solidFill>
                  <a:schemeClr val="accent2"/>
                </a:solidFill>
              </a:rPr>
              <a:t>1 </a:t>
            </a:r>
            <a:r>
              <a:rPr lang="en-US" dirty="0"/>
              <a:t>Extend with add-ins</a:t>
            </a:r>
          </a:p>
        </p:txBody>
      </p:sp>
      <p:grpSp>
        <p:nvGrpSpPr>
          <p:cNvPr id="46" name="Group 45"/>
          <p:cNvGrpSpPr/>
          <p:nvPr/>
        </p:nvGrpSpPr>
        <p:grpSpPr>
          <a:xfrm>
            <a:off x="451929" y="2760039"/>
            <a:ext cx="9233547" cy="1116387"/>
            <a:chOff x="467869" y="3720523"/>
            <a:chExt cx="9611430" cy="1162075"/>
          </a:xfrm>
        </p:grpSpPr>
        <p:sp>
          <p:nvSpPr>
            <p:cNvPr id="47" name="Rectangle 46"/>
            <p:cNvSpPr/>
            <p:nvPr/>
          </p:nvSpPr>
          <p:spPr>
            <a:xfrm>
              <a:off x="467869" y="3725412"/>
              <a:ext cx="1574889" cy="1081586"/>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89587" tIns="44794" rIns="89587" bIns="44794" rtlCol="0" anchor="t"/>
            <a:lstStyle/>
            <a:p>
              <a:pPr defTabSz="895999"/>
              <a:endParaRPr lang="en-US" sz="1273" dirty="0">
                <a:solidFill>
                  <a:srgbClr val="FFFFFF">
                    <a:alpha val="99000"/>
                  </a:srgbClr>
                </a:solidFill>
              </a:endParaRPr>
            </a:p>
          </p:txBody>
        </p:sp>
        <p:grpSp>
          <p:nvGrpSpPr>
            <p:cNvPr id="48" name="Group 47"/>
            <p:cNvGrpSpPr/>
            <p:nvPr/>
          </p:nvGrpSpPr>
          <p:grpSpPr>
            <a:xfrm>
              <a:off x="760103" y="3855577"/>
              <a:ext cx="990420" cy="821257"/>
              <a:chOff x="745642" y="3225569"/>
              <a:chExt cx="914162" cy="567437"/>
            </a:xfrm>
            <a:effectLst/>
          </p:grpSpPr>
          <p:sp>
            <p:nvSpPr>
              <p:cNvPr id="50" name="Rectangle 49"/>
              <p:cNvSpPr/>
              <p:nvPr/>
            </p:nvSpPr>
            <p:spPr>
              <a:xfrm>
                <a:off x="745642" y="3225569"/>
                <a:ext cx="914162" cy="567437"/>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sp>
            <p:nvSpPr>
              <p:cNvPr id="51" name="Rectangle 50"/>
              <p:cNvSpPr/>
              <p:nvPr/>
            </p:nvSpPr>
            <p:spPr>
              <a:xfrm>
                <a:off x="907236" y="3308876"/>
                <a:ext cx="253934" cy="15240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52" name="Rectangle 51"/>
              <p:cNvSpPr/>
              <p:nvPr/>
            </p:nvSpPr>
            <p:spPr>
              <a:xfrm>
                <a:off x="907236" y="3558257"/>
                <a:ext cx="253934" cy="15240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53" name="Rectangle 52"/>
              <p:cNvSpPr/>
              <p:nvPr/>
            </p:nvSpPr>
            <p:spPr>
              <a:xfrm>
                <a:off x="1265052" y="3298486"/>
                <a:ext cx="253934" cy="426027"/>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grpSp>
        <p:sp>
          <p:nvSpPr>
            <p:cNvPr id="49" name="Text Placeholder 2"/>
            <p:cNvSpPr txBox="1">
              <a:spLocks/>
            </p:cNvSpPr>
            <p:nvPr/>
          </p:nvSpPr>
          <p:spPr>
            <a:xfrm>
              <a:off x="2134619" y="3720523"/>
              <a:ext cx="7944680" cy="1162075"/>
            </a:xfrm>
            <a:prstGeom prst="rect">
              <a:avLst/>
            </a:prstGeom>
          </p:spPr>
          <p:txBody>
            <a:bodyPr lIns="91368" tIns="45686" rIns="91368" bIns="45686"/>
            <a:lstStyle>
              <a:lvl1pPr marL="345796" indent="-345796" algn="l" defTabSz="91363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739" indent="-283935" algn="l" defTabSz="913637" rtl="0" eaLnBrk="1" latinLnBrk="0" hangingPunct="1">
                <a:lnSpc>
                  <a:spcPct val="90000"/>
                </a:lnSpc>
                <a:spcBef>
                  <a:spcPct val="20000"/>
                </a:spcBef>
                <a:buSzPct val="90000"/>
                <a:buFont typeface="Arial" pitchFamily="34" charset="0"/>
                <a:buChar char="•"/>
                <a:tabLst>
                  <a:tab pos="629739"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673" indent="-283935" algn="l" defTabSz="91363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549" indent="-223661" algn="l" defTabSz="913637" rtl="0" eaLnBrk="1" latinLnBrk="0" hangingPunct="1">
                <a:lnSpc>
                  <a:spcPct val="90000"/>
                </a:lnSpc>
                <a:spcBef>
                  <a:spcPct val="20000"/>
                </a:spcBef>
                <a:buSzPct val="90000"/>
                <a:buFont typeface="Arial" pitchFamily="34" charset="0"/>
                <a:buChar char="•"/>
                <a:tabLst>
                  <a:tab pos="913673"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555" indent="-230006" algn="l" defTabSz="913637"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504"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1"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600"/>
                </a:spcAft>
                <a:buNone/>
              </a:pPr>
              <a:r>
                <a:rPr lang="en-US" sz="2399" dirty="0">
                  <a:gradFill>
                    <a:gsLst>
                      <a:gs pos="26496">
                        <a:schemeClr val="accent2"/>
                      </a:gs>
                      <a:gs pos="44000">
                        <a:schemeClr val="accent2"/>
                      </a:gs>
                    </a:gsLst>
                  </a:gradFill>
                  <a:latin typeface="Segoe UI Light"/>
                </a:rPr>
                <a:t>Add-in parts</a:t>
              </a:r>
            </a:p>
            <a:p>
              <a:pPr marL="0" indent="0">
                <a:lnSpc>
                  <a:spcPct val="100000"/>
                </a:lnSpc>
                <a:spcBef>
                  <a:spcPts val="0"/>
                </a:spcBef>
                <a:spcAft>
                  <a:spcPts val="600"/>
                </a:spcAft>
                <a:buNone/>
              </a:pPr>
              <a:r>
                <a:rPr lang="en-US" sz="1600" dirty="0">
                  <a:gradFill>
                    <a:gsLst>
                      <a:gs pos="26496">
                        <a:schemeClr val="tx1"/>
                      </a:gs>
                      <a:gs pos="44000">
                        <a:schemeClr val="tx1"/>
                      </a:gs>
                    </a:gsLst>
                  </a:gradFill>
                </a:rPr>
                <a:t>Create web parts that can interact with the SharePoint experience</a:t>
              </a:r>
            </a:p>
          </p:txBody>
        </p:sp>
      </p:grpSp>
      <p:grpSp>
        <p:nvGrpSpPr>
          <p:cNvPr id="54" name="Group 53"/>
          <p:cNvGrpSpPr/>
          <p:nvPr/>
        </p:nvGrpSpPr>
        <p:grpSpPr>
          <a:xfrm>
            <a:off x="451927" y="3908093"/>
            <a:ext cx="7915181" cy="1116385"/>
            <a:chOff x="467869" y="5289610"/>
            <a:chExt cx="8239110" cy="1162074"/>
          </a:xfrm>
        </p:grpSpPr>
        <p:sp>
          <p:nvSpPr>
            <p:cNvPr id="55" name="Rectangle 54"/>
            <p:cNvSpPr/>
            <p:nvPr/>
          </p:nvSpPr>
          <p:spPr>
            <a:xfrm>
              <a:off x="467869" y="5302601"/>
              <a:ext cx="1574889" cy="1081586"/>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89587" tIns="44794" rIns="89587" bIns="44794" rtlCol="0" anchor="t"/>
            <a:lstStyle/>
            <a:p>
              <a:pPr defTabSz="895999"/>
              <a:endParaRPr lang="en-US" sz="1273" dirty="0">
                <a:solidFill>
                  <a:srgbClr val="FFFFFF">
                    <a:alpha val="99000"/>
                  </a:srgbClr>
                </a:solidFill>
              </a:endParaRPr>
            </a:p>
          </p:txBody>
        </p:sp>
        <p:grpSp>
          <p:nvGrpSpPr>
            <p:cNvPr id="56" name="Group 55"/>
            <p:cNvGrpSpPr/>
            <p:nvPr/>
          </p:nvGrpSpPr>
          <p:grpSpPr>
            <a:xfrm>
              <a:off x="697045" y="5432697"/>
              <a:ext cx="1116537" cy="821395"/>
              <a:chOff x="722556" y="4507115"/>
              <a:chExt cx="1179513" cy="627092"/>
            </a:xfrm>
            <a:effectLst/>
          </p:grpSpPr>
          <p:sp>
            <p:nvSpPr>
              <p:cNvPr id="58" name="Rectangle 57"/>
              <p:cNvSpPr/>
              <p:nvPr/>
            </p:nvSpPr>
            <p:spPr>
              <a:xfrm>
                <a:off x="722556" y="4507115"/>
                <a:ext cx="1179513" cy="627092"/>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sp>
            <p:nvSpPr>
              <p:cNvPr id="59" name="Folded Corner 58"/>
              <p:cNvSpPr/>
              <p:nvPr/>
            </p:nvSpPr>
            <p:spPr>
              <a:xfrm rot="16200000">
                <a:off x="1081005" y="4529703"/>
                <a:ext cx="495300" cy="560963"/>
              </a:xfrm>
              <a:prstGeom prst="foldedCorner">
                <a:avLst>
                  <a:gd name="adj" fmla="val 41358"/>
                </a:avLst>
              </a:prstGeom>
              <a:ln w="19050"/>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sp>
            <p:nvSpPr>
              <p:cNvPr id="60" name="Rectangle 59"/>
              <p:cNvSpPr/>
              <p:nvPr/>
            </p:nvSpPr>
            <p:spPr>
              <a:xfrm>
                <a:off x="1103576" y="4922753"/>
                <a:ext cx="443230" cy="83127"/>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grpSp>
        <p:sp>
          <p:nvSpPr>
            <p:cNvPr id="57" name="Text Placeholder 2"/>
            <p:cNvSpPr txBox="1">
              <a:spLocks/>
            </p:cNvSpPr>
            <p:nvPr/>
          </p:nvSpPr>
          <p:spPr>
            <a:xfrm>
              <a:off x="2114776" y="5289610"/>
              <a:ext cx="6592203" cy="1162074"/>
            </a:xfrm>
            <a:prstGeom prst="rect">
              <a:avLst/>
            </a:prstGeom>
          </p:spPr>
          <p:txBody>
            <a:bodyPr lIns="91368" tIns="45686" rIns="91368" bIns="45686"/>
            <a:lstStyle>
              <a:lvl1pPr marL="345796" indent="-345796" algn="l" defTabSz="91363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739" indent="-283935" algn="l" defTabSz="913637" rtl="0" eaLnBrk="1" latinLnBrk="0" hangingPunct="1">
                <a:lnSpc>
                  <a:spcPct val="90000"/>
                </a:lnSpc>
                <a:spcBef>
                  <a:spcPct val="20000"/>
                </a:spcBef>
                <a:buSzPct val="90000"/>
                <a:buFont typeface="Arial" pitchFamily="34" charset="0"/>
                <a:buChar char="•"/>
                <a:tabLst>
                  <a:tab pos="629739"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673" indent="-283935" algn="l" defTabSz="91363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549" indent="-223661" algn="l" defTabSz="913637" rtl="0" eaLnBrk="1" latinLnBrk="0" hangingPunct="1">
                <a:lnSpc>
                  <a:spcPct val="90000"/>
                </a:lnSpc>
                <a:spcBef>
                  <a:spcPct val="20000"/>
                </a:spcBef>
                <a:buSzPct val="90000"/>
                <a:buFont typeface="Arial" pitchFamily="34" charset="0"/>
                <a:buChar char="•"/>
                <a:tabLst>
                  <a:tab pos="913673"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555" indent="-230006" algn="l" defTabSz="913637"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504"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1"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600"/>
                </a:spcAft>
                <a:buNone/>
              </a:pPr>
              <a:r>
                <a:rPr lang="en-US" sz="2399" dirty="0">
                  <a:gradFill>
                    <a:gsLst>
                      <a:gs pos="26496">
                        <a:schemeClr val="accent2"/>
                      </a:gs>
                      <a:gs pos="44000">
                        <a:schemeClr val="accent2"/>
                      </a:gs>
                    </a:gsLst>
                  </a:gradFill>
                  <a:latin typeface="Segoe UI Light"/>
                </a:rPr>
                <a:t>Add-in commands</a:t>
              </a:r>
            </a:p>
            <a:p>
              <a:pPr marL="0" indent="0">
                <a:lnSpc>
                  <a:spcPct val="100000"/>
                </a:lnSpc>
                <a:spcBef>
                  <a:spcPts val="0"/>
                </a:spcBef>
                <a:spcAft>
                  <a:spcPts val="600"/>
                </a:spcAft>
                <a:buNone/>
              </a:pPr>
              <a:r>
                <a:rPr lang="en-US" sz="1600" dirty="0">
                  <a:gradFill>
                    <a:gsLst>
                      <a:gs pos="26496">
                        <a:schemeClr val="tx1"/>
                      </a:gs>
                      <a:gs pos="44000">
                        <a:schemeClr val="tx1"/>
                      </a:gs>
                    </a:gsLst>
                  </a:gradFill>
                </a:rPr>
                <a:t>Add new commands to the ribbon and contextual menus</a:t>
              </a:r>
            </a:p>
          </p:txBody>
        </p:sp>
      </p:grpSp>
      <p:grpSp>
        <p:nvGrpSpPr>
          <p:cNvPr id="61" name="Group 60"/>
          <p:cNvGrpSpPr/>
          <p:nvPr/>
        </p:nvGrpSpPr>
        <p:grpSpPr>
          <a:xfrm>
            <a:off x="451927" y="1598427"/>
            <a:ext cx="10355759" cy="1116387"/>
            <a:chOff x="467869" y="2125664"/>
            <a:chExt cx="10779568" cy="1162075"/>
          </a:xfrm>
        </p:grpSpPr>
        <p:sp>
          <p:nvSpPr>
            <p:cNvPr id="62" name="Text Placeholder 2"/>
            <p:cNvSpPr txBox="1">
              <a:spLocks/>
            </p:cNvSpPr>
            <p:nvPr/>
          </p:nvSpPr>
          <p:spPr>
            <a:xfrm>
              <a:off x="2134618" y="2125664"/>
              <a:ext cx="9112819" cy="1162075"/>
            </a:xfrm>
            <a:prstGeom prst="rect">
              <a:avLst/>
            </a:prstGeom>
          </p:spPr>
          <p:txBody>
            <a:bodyPr lIns="91368" tIns="45686" rIns="91368" bIns="45686"/>
            <a:lstStyle>
              <a:lvl1pPr marL="345796" indent="-345796" algn="l" defTabSz="91363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739" indent="-283935" algn="l" defTabSz="913637" rtl="0" eaLnBrk="1" latinLnBrk="0" hangingPunct="1">
                <a:lnSpc>
                  <a:spcPct val="90000"/>
                </a:lnSpc>
                <a:spcBef>
                  <a:spcPct val="20000"/>
                </a:spcBef>
                <a:buSzPct val="90000"/>
                <a:buFont typeface="Arial" pitchFamily="34" charset="0"/>
                <a:buChar char="•"/>
                <a:tabLst>
                  <a:tab pos="629739"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673" indent="-283935" algn="l" defTabSz="91363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549" indent="-223661" algn="l" defTabSz="913637" rtl="0" eaLnBrk="1" latinLnBrk="0" hangingPunct="1">
                <a:lnSpc>
                  <a:spcPct val="90000"/>
                </a:lnSpc>
                <a:spcBef>
                  <a:spcPct val="20000"/>
                </a:spcBef>
                <a:buSzPct val="90000"/>
                <a:buFont typeface="Arial" pitchFamily="34" charset="0"/>
                <a:buChar char="•"/>
                <a:tabLst>
                  <a:tab pos="913673"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555" indent="-230006" algn="l" defTabSz="913637"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504"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1"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600"/>
                </a:spcAft>
                <a:buNone/>
              </a:pPr>
              <a:r>
                <a:rPr lang="en-US" sz="2399" dirty="0">
                  <a:gradFill>
                    <a:gsLst>
                      <a:gs pos="26496">
                        <a:schemeClr val="accent2"/>
                      </a:gs>
                      <a:gs pos="44000">
                        <a:schemeClr val="accent2"/>
                      </a:gs>
                    </a:gsLst>
                    <a:lin ang="5400000" scaled="0"/>
                  </a:gradFill>
                  <a:latin typeface="Segoe UI Light"/>
                </a:rPr>
                <a:t>Full page add-ins</a:t>
              </a:r>
            </a:p>
            <a:p>
              <a:pPr marL="0" indent="0">
                <a:lnSpc>
                  <a:spcPct val="100000"/>
                </a:lnSpc>
                <a:spcBef>
                  <a:spcPts val="0"/>
                </a:spcBef>
                <a:spcAft>
                  <a:spcPts val="600"/>
                </a:spcAft>
                <a:buNone/>
              </a:pPr>
              <a:r>
                <a:rPr lang="en-US" sz="1600" dirty="0">
                  <a:gradFill>
                    <a:gsLst>
                      <a:gs pos="26496">
                        <a:schemeClr val="tx1"/>
                      </a:gs>
                      <a:gs pos="44000">
                        <a:schemeClr val="tx1"/>
                      </a:gs>
                    </a:gsLst>
                    <a:lin ang="0" scaled="0"/>
                  </a:gradFill>
                </a:rPr>
                <a:t>Implement complete add-in experiences to satisfy business scenarios</a:t>
              </a:r>
            </a:p>
          </p:txBody>
        </p:sp>
        <p:sp>
          <p:nvSpPr>
            <p:cNvPr id="63" name="Rectangle 62"/>
            <p:cNvSpPr/>
            <p:nvPr/>
          </p:nvSpPr>
          <p:spPr>
            <a:xfrm>
              <a:off x="467869" y="2136053"/>
              <a:ext cx="1574889" cy="1081586"/>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89587" tIns="44794" rIns="89587" bIns="44794" rtlCol="0" anchor="t"/>
            <a:lstStyle/>
            <a:p>
              <a:pPr defTabSz="895999"/>
              <a:endParaRPr lang="en-US" sz="1273" dirty="0">
                <a:solidFill>
                  <a:srgbClr val="FFFFFF">
                    <a:alpha val="99000"/>
                  </a:srgbClr>
                </a:solidFill>
              </a:endParaRPr>
            </a:p>
          </p:txBody>
        </p:sp>
        <p:grpSp>
          <p:nvGrpSpPr>
            <p:cNvPr id="64" name="Group 63"/>
            <p:cNvGrpSpPr/>
            <p:nvPr/>
          </p:nvGrpSpPr>
          <p:grpSpPr>
            <a:xfrm>
              <a:off x="588134" y="2312845"/>
              <a:ext cx="1334359" cy="728003"/>
              <a:chOff x="235465" y="1701569"/>
              <a:chExt cx="2054556" cy="609600"/>
            </a:xfrm>
            <a:effectLst/>
          </p:grpSpPr>
          <p:sp>
            <p:nvSpPr>
              <p:cNvPr id="65" name="Rectangle 64"/>
              <p:cNvSpPr/>
              <p:nvPr/>
            </p:nvSpPr>
            <p:spPr>
              <a:xfrm>
                <a:off x="1375859" y="1701570"/>
                <a:ext cx="914162" cy="609599"/>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66" name="Rectangle 65"/>
              <p:cNvSpPr/>
              <p:nvPr/>
            </p:nvSpPr>
            <p:spPr>
              <a:xfrm>
                <a:off x="235465" y="1701569"/>
                <a:ext cx="914162" cy="609600"/>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cxnSp>
            <p:nvCxnSpPr>
              <p:cNvPr id="67" name="Straight Connector 66"/>
              <p:cNvCxnSpPr/>
              <p:nvPr/>
            </p:nvCxnSpPr>
            <p:spPr>
              <a:xfrm>
                <a:off x="438612" y="1857432"/>
                <a:ext cx="507868" cy="0"/>
              </a:xfrm>
              <a:prstGeom prst="line">
                <a:avLst/>
              </a:prstGeom>
              <a:ln w="19050">
                <a:solidFill>
                  <a:schemeClr val="bg1">
                    <a:lumMod val="40000"/>
                    <a:lumOff val="60000"/>
                  </a:schemeClr>
                </a:solidFill>
              </a:ln>
            </p:spPr>
            <p:style>
              <a:lnRef idx="1">
                <a:schemeClr val="dk1"/>
              </a:lnRef>
              <a:fillRef idx="2">
                <a:schemeClr val="dk1"/>
              </a:fillRef>
              <a:effectRef idx="1">
                <a:schemeClr val="dk1"/>
              </a:effectRef>
              <a:fontRef idx="minor">
                <a:schemeClr val="dk1"/>
              </a:fontRef>
            </p:style>
          </p:cxnSp>
          <p:cxnSp>
            <p:nvCxnSpPr>
              <p:cNvPr id="68" name="Straight Connector 67"/>
              <p:cNvCxnSpPr/>
              <p:nvPr/>
            </p:nvCxnSpPr>
            <p:spPr>
              <a:xfrm>
                <a:off x="438612" y="2009832"/>
                <a:ext cx="507868" cy="0"/>
              </a:xfrm>
              <a:prstGeom prst="line">
                <a:avLst/>
              </a:prstGeom>
              <a:ln w="19050">
                <a:solidFill>
                  <a:schemeClr val="bg1">
                    <a:lumMod val="40000"/>
                    <a:lumOff val="60000"/>
                  </a:schemeClr>
                </a:solidFill>
              </a:ln>
            </p:spPr>
            <p:style>
              <a:lnRef idx="1">
                <a:schemeClr val="dk1"/>
              </a:lnRef>
              <a:fillRef idx="2">
                <a:schemeClr val="dk1"/>
              </a:fillRef>
              <a:effectRef idx="1">
                <a:schemeClr val="dk1"/>
              </a:effectRef>
              <a:fontRef idx="minor">
                <a:schemeClr val="dk1"/>
              </a:fontRef>
            </p:style>
          </p:cxnSp>
          <p:cxnSp>
            <p:nvCxnSpPr>
              <p:cNvPr id="69" name="Straight Connector 68"/>
              <p:cNvCxnSpPr/>
              <p:nvPr/>
            </p:nvCxnSpPr>
            <p:spPr>
              <a:xfrm>
                <a:off x="438612" y="2162232"/>
                <a:ext cx="507868" cy="0"/>
              </a:xfrm>
              <a:prstGeom prst="line">
                <a:avLst/>
              </a:prstGeom>
              <a:ln w="19050">
                <a:solidFill>
                  <a:schemeClr val="bg1">
                    <a:lumMod val="40000"/>
                    <a:lumOff val="60000"/>
                  </a:schemeClr>
                </a:solidFill>
              </a:ln>
            </p:spPr>
            <p:style>
              <a:lnRef idx="1">
                <a:schemeClr val="dk1"/>
              </a:lnRef>
              <a:fillRef idx="2">
                <a:schemeClr val="dk1"/>
              </a:fillRef>
              <a:effectRef idx="1">
                <a:schemeClr val="dk1"/>
              </a:effectRef>
              <a:fontRef idx="minor">
                <a:schemeClr val="dk1"/>
              </a:fontRef>
            </p:style>
          </p:cxnSp>
          <p:cxnSp>
            <p:nvCxnSpPr>
              <p:cNvPr id="70" name="Straight Connector 69"/>
              <p:cNvCxnSpPr/>
              <p:nvPr/>
            </p:nvCxnSpPr>
            <p:spPr>
              <a:xfrm flipV="1">
                <a:off x="946482" y="1702314"/>
                <a:ext cx="428914" cy="307520"/>
              </a:xfrm>
              <a:prstGeom prst="line">
                <a:avLst/>
              </a:prstGeom>
              <a:ln w="19050">
                <a:solidFill>
                  <a:srgbClr val="0078D7"/>
                </a:solidFill>
              </a:ln>
            </p:spPr>
            <p:style>
              <a:lnRef idx="1">
                <a:schemeClr val="dk1"/>
              </a:lnRef>
              <a:fillRef idx="2">
                <a:schemeClr val="dk1"/>
              </a:fillRef>
              <a:effectRef idx="1">
                <a:schemeClr val="dk1"/>
              </a:effectRef>
              <a:fontRef idx="minor">
                <a:schemeClr val="dk1"/>
              </a:fontRef>
            </p:style>
          </p:cxnSp>
          <p:cxnSp>
            <p:nvCxnSpPr>
              <p:cNvPr id="71" name="Straight Connector 70"/>
              <p:cNvCxnSpPr/>
              <p:nvPr/>
            </p:nvCxnSpPr>
            <p:spPr>
              <a:xfrm>
                <a:off x="946480" y="2006369"/>
                <a:ext cx="429379" cy="304800"/>
              </a:xfrm>
              <a:prstGeom prst="line">
                <a:avLst/>
              </a:prstGeom>
              <a:ln w="19050">
                <a:solidFill>
                  <a:srgbClr val="0078D7"/>
                </a:solidFill>
              </a:ln>
            </p:spPr>
            <p:style>
              <a:lnRef idx="1">
                <a:schemeClr val="dk1"/>
              </a:lnRef>
              <a:fillRef idx="2">
                <a:schemeClr val="dk1"/>
              </a:fillRef>
              <a:effectRef idx="1">
                <a:schemeClr val="dk1"/>
              </a:effectRef>
              <a:fontRef idx="minor">
                <a:schemeClr val="dk1"/>
              </a:fontRef>
            </p:style>
          </p:cxnSp>
        </p:grpSp>
      </p:grpSp>
      <p:grpSp>
        <p:nvGrpSpPr>
          <p:cNvPr id="72" name="Group 71"/>
          <p:cNvGrpSpPr/>
          <p:nvPr/>
        </p:nvGrpSpPr>
        <p:grpSpPr>
          <a:xfrm>
            <a:off x="451927" y="5074134"/>
            <a:ext cx="8836159" cy="1116385"/>
            <a:chOff x="458672" y="5566180"/>
            <a:chExt cx="9016969" cy="1139230"/>
          </a:xfrm>
        </p:grpSpPr>
        <p:grpSp>
          <p:nvGrpSpPr>
            <p:cNvPr id="73" name="Group 72"/>
            <p:cNvGrpSpPr/>
            <p:nvPr/>
          </p:nvGrpSpPr>
          <p:grpSpPr>
            <a:xfrm>
              <a:off x="458672" y="5566180"/>
              <a:ext cx="9016969" cy="1139230"/>
              <a:chOff x="467869" y="5289610"/>
              <a:chExt cx="9197778" cy="1162074"/>
            </a:xfrm>
          </p:grpSpPr>
          <p:sp>
            <p:nvSpPr>
              <p:cNvPr id="79" name="Rectangle 78"/>
              <p:cNvSpPr/>
              <p:nvPr/>
            </p:nvSpPr>
            <p:spPr>
              <a:xfrm>
                <a:off x="467869" y="5302601"/>
                <a:ext cx="1574889" cy="1081586"/>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89587" tIns="44794" rIns="89587" bIns="44794" rtlCol="0" anchor="t"/>
              <a:lstStyle/>
              <a:p>
                <a:pPr defTabSz="895999"/>
                <a:endParaRPr lang="en-US" sz="1273" dirty="0">
                  <a:solidFill>
                    <a:srgbClr val="FFFFFF">
                      <a:alpha val="99000"/>
                    </a:srgbClr>
                  </a:solidFill>
                </a:endParaRPr>
              </a:p>
            </p:txBody>
          </p:sp>
          <p:sp>
            <p:nvSpPr>
              <p:cNvPr id="80" name="Text Placeholder 2"/>
              <p:cNvSpPr txBox="1">
                <a:spLocks/>
              </p:cNvSpPr>
              <p:nvPr/>
            </p:nvSpPr>
            <p:spPr>
              <a:xfrm>
                <a:off x="2114776" y="5289610"/>
                <a:ext cx="7550871" cy="1162074"/>
              </a:xfrm>
              <a:prstGeom prst="rect">
                <a:avLst/>
              </a:prstGeom>
            </p:spPr>
            <p:txBody>
              <a:bodyPr lIns="91368" tIns="45686" rIns="91368" bIns="45686"/>
              <a:lstStyle>
                <a:lvl1pPr marL="345796" indent="-345796" algn="l" defTabSz="91363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739" indent="-283935" algn="l" defTabSz="913637" rtl="0" eaLnBrk="1" latinLnBrk="0" hangingPunct="1">
                  <a:lnSpc>
                    <a:spcPct val="90000"/>
                  </a:lnSpc>
                  <a:spcBef>
                    <a:spcPct val="20000"/>
                  </a:spcBef>
                  <a:buSzPct val="90000"/>
                  <a:buFont typeface="Arial" pitchFamily="34" charset="0"/>
                  <a:buChar char="•"/>
                  <a:tabLst>
                    <a:tab pos="629739"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673" indent="-283935" algn="l" defTabSz="91363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549" indent="-223661" algn="l" defTabSz="913637" rtl="0" eaLnBrk="1" latinLnBrk="0" hangingPunct="1">
                  <a:lnSpc>
                    <a:spcPct val="90000"/>
                  </a:lnSpc>
                  <a:spcBef>
                    <a:spcPct val="20000"/>
                  </a:spcBef>
                  <a:buSzPct val="90000"/>
                  <a:buFont typeface="Arial" pitchFamily="34" charset="0"/>
                  <a:buChar char="•"/>
                  <a:tabLst>
                    <a:tab pos="913673"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555" indent="-230006" algn="l" defTabSz="913637"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504"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1"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600"/>
                  </a:spcAft>
                  <a:buNone/>
                </a:pPr>
                <a:r>
                  <a:rPr lang="en-US" sz="2399" dirty="0">
                    <a:gradFill>
                      <a:gsLst>
                        <a:gs pos="26496">
                          <a:schemeClr val="accent2"/>
                        </a:gs>
                        <a:gs pos="44000">
                          <a:schemeClr val="accent2"/>
                        </a:gs>
                      </a:gsLst>
                    </a:gradFill>
                    <a:latin typeface="Segoe UI Light"/>
                  </a:rPr>
                  <a:t>SharePoint dialog</a:t>
                </a:r>
              </a:p>
              <a:p>
                <a:pPr marL="0" indent="0">
                  <a:lnSpc>
                    <a:spcPct val="100000"/>
                  </a:lnSpc>
                  <a:spcBef>
                    <a:spcPts val="0"/>
                  </a:spcBef>
                  <a:spcAft>
                    <a:spcPts val="600"/>
                  </a:spcAft>
                  <a:buNone/>
                </a:pPr>
                <a:r>
                  <a:rPr lang="en-US" sz="1600" dirty="0">
                    <a:gradFill>
                      <a:gsLst>
                        <a:gs pos="26496">
                          <a:schemeClr val="tx1"/>
                        </a:gs>
                        <a:gs pos="44000">
                          <a:schemeClr val="tx1"/>
                        </a:gs>
                      </a:gsLst>
                    </a:gradFill>
                  </a:rPr>
                  <a:t>Create contextual dialog from ribbon commands and item menus</a:t>
                </a:r>
              </a:p>
            </p:txBody>
          </p:sp>
        </p:grpSp>
        <p:sp>
          <p:nvSpPr>
            <p:cNvPr id="74" name="Rectangle 73"/>
            <p:cNvSpPr/>
            <p:nvPr/>
          </p:nvSpPr>
          <p:spPr>
            <a:xfrm>
              <a:off x="745161" y="5695074"/>
              <a:ext cx="970950" cy="805113"/>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sp>
          <p:nvSpPr>
            <p:cNvPr id="75" name="Rectangle 74"/>
            <p:cNvSpPr/>
            <p:nvPr/>
          </p:nvSpPr>
          <p:spPr>
            <a:xfrm>
              <a:off x="916793" y="5813275"/>
              <a:ext cx="269708" cy="216234"/>
            </a:xfrm>
            <a:prstGeom prst="rect">
              <a:avLst/>
            </a:pr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76" name="Rectangle 75"/>
            <p:cNvSpPr/>
            <p:nvPr/>
          </p:nvSpPr>
          <p:spPr>
            <a:xfrm>
              <a:off x="916793" y="6167111"/>
              <a:ext cx="269708" cy="216234"/>
            </a:xfrm>
            <a:prstGeom prst="rect">
              <a:avLst/>
            </a:pr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77" name="Rectangle 76"/>
            <p:cNvSpPr/>
            <p:nvPr/>
          </p:nvSpPr>
          <p:spPr>
            <a:xfrm>
              <a:off x="1296837" y="5798533"/>
              <a:ext cx="269708" cy="604472"/>
            </a:xfrm>
            <a:prstGeom prst="rect">
              <a:avLst/>
            </a:pr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78" name="Rectangle 77"/>
            <p:cNvSpPr/>
            <p:nvPr/>
          </p:nvSpPr>
          <p:spPr>
            <a:xfrm>
              <a:off x="951566" y="5897175"/>
              <a:ext cx="582043" cy="436414"/>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grpSp>
    </p:spTree>
    <p:extLst>
      <p:ext uri="{BB962C8B-B14F-4D97-AF65-F5344CB8AC3E}">
        <p14:creationId xmlns:p14="http://schemas.microsoft.com/office/powerpoint/2010/main" val="1017165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42" presetClass="path" presetSubtype="0" decel="100000" fill="hold" nodeType="withEffect">
                                  <p:stCondLst>
                                    <p:cond delay="0"/>
                                  </p:stCondLst>
                                  <p:childTnLst>
                                    <p:animMotion origin="layout" path="M 1.22167E-6 -1.48148E-6 L -0.07216 0.00324 " pathEditMode="relative" rAng="0" ptsTypes="AA">
                                      <p:cBhvr>
                                        <p:cTn id="9" dur="500" spd="-100000" fill="hold"/>
                                        <p:tgtEl>
                                          <p:spTgt spid="61"/>
                                        </p:tgtEl>
                                        <p:attrNameLst>
                                          <p:attrName>ppt_x</p:attrName>
                                          <p:attrName>ppt_y</p:attrName>
                                        </p:attrNameLst>
                                      </p:cBhvr>
                                      <p:rCtr x="-3608" y="162"/>
                                    </p:animMotion>
                                  </p:childTnLst>
                                </p:cTn>
                              </p:par>
                              <p:par>
                                <p:cTn id="10" presetID="10" presetClass="entr" presetSubtype="0" fill="hold" nodeType="withEffect">
                                  <p:stCondLst>
                                    <p:cond delay="20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par>
                                <p:cTn id="13" presetID="42" presetClass="path" presetSubtype="0" decel="100000" fill="hold" nodeType="withEffect">
                                  <p:stCondLst>
                                    <p:cond delay="200"/>
                                  </p:stCondLst>
                                  <p:childTnLst>
                                    <p:animMotion origin="layout" path="M 1.22167E-6 -1.48148E-6 L -0.07216 0.00324 " pathEditMode="relative" rAng="0" ptsTypes="AA">
                                      <p:cBhvr>
                                        <p:cTn id="14" dur="500" spd="-100000" fill="hold"/>
                                        <p:tgtEl>
                                          <p:spTgt spid="46"/>
                                        </p:tgtEl>
                                        <p:attrNameLst>
                                          <p:attrName>ppt_x</p:attrName>
                                          <p:attrName>ppt_y</p:attrName>
                                        </p:attrNameLst>
                                      </p:cBhvr>
                                      <p:rCtr x="-3608" y="162"/>
                                    </p:animMotion>
                                  </p:childTnLst>
                                </p:cTn>
                              </p:par>
                              <p:par>
                                <p:cTn id="15" presetID="10" presetClass="entr" presetSubtype="0" fill="hold" nodeType="withEffect">
                                  <p:stCondLst>
                                    <p:cond delay="40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par>
                                <p:cTn id="18" presetID="42" presetClass="path" presetSubtype="0" decel="100000" fill="hold" nodeType="withEffect">
                                  <p:stCondLst>
                                    <p:cond delay="400"/>
                                  </p:stCondLst>
                                  <p:childTnLst>
                                    <p:animMotion origin="layout" path="M 1.22167E-6 -1.48148E-6 L -0.07216 0.00324 " pathEditMode="relative" rAng="0" ptsTypes="AA">
                                      <p:cBhvr>
                                        <p:cTn id="19" dur="500" spd="-100000" fill="hold"/>
                                        <p:tgtEl>
                                          <p:spTgt spid="54"/>
                                        </p:tgtEl>
                                        <p:attrNameLst>
                                          <p:attrName>ppt_x</p:attrName>
                                          <p:attrName>ppt_y</p:attrName>
                                        </p:attrNameLst>
                                      </p:cBhvr>
                                      <p:rCtr x="-3608" y="162"/>
                                    </p:animMotion>
                                  </p:childTnLst>
                                </p:cTn>
                              </p:par>
                              <p:par>
                                <p:cTn id="20" presetID="10" presetClass="entr" presetSubtype="0" fill="hold" nodeType="withEffect">
                                  <p:stCondLst>
                                    <p:cond delay="60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42" presetClass="path" presetSubtype="0" decel="100000" fill="hold" nodeType="withEffect">
                                  <p:stCondLst>
                                    <p:cond delay="600"/>
                                  </p:stCondLst>
                                  <p:childTnLst>
                                    <p:animMotion origin="layout" path="M 1.22167E-6 -1.48148E-6 L -0.07216 0.00324 " pathEditMode="relative" rAng="0" ptsTypes="AA">
                                      <p:cBhvr>
                                        <p:cTn id="24" dur="500" spd="-100000" fill="hold"/>
                                        <p:tgtEl>
                                          <p:spTgt spid="72"/>
                                        </p:tgtEl>
                                        <p:attrNameLst>
                                          <p:attrName>ppt_x</p:attrName>
                                          <p:attrName>ppt_y</p:attrName>
                                        </p:attrNameLst>
                                      </p:cBhvr>
                                      <p:rCtr x="-3608"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a:t>
            </a:r>
            <a:br>
              <a:rPr lang="en-US" dirty="0" smtClean="0"/>
            </a:br>
            <a:r>
              <a:rPr lang="en-US" dirty="0" smtClean="0"/>
              <a:t>The new </a:t>
            </a:r>
            <a:r>
              <a:rPr lang="en-US" dirty="0" err="1" smtClean="0"/>
              <a:t>auth</a:t>
            </a:r>
            <a:endParaRPr lang="en-AU" dirty="0"/>
          </a:p>
        </p:txBody>
      </p:sp>
      <p:sp>
        <p:nvSpPr>
          <p:cNvPr id="4" name="Text Placeholder 3"/>
          <p:cNvSpPr>
            <a:spLocks noGrp="1"/>
          </p:cNvSpPr>
          <p:nvPr>
            <p:ph type="body" idx="1"/>
          </p:nvPr>
        </p:nvSpPr>
        <p:spPr/>
        <p:txBody>
          <a:bodyPr/>
          <a:lstStyle/>
          <a:p>
            <a:endParaRPr lang="en-AU"/>
          </a:p>
        </p:txBody>
      </p:sp>
    </p:spTree>
    <p:extLst>
      <p:ext uri="{BB962C8B-B14F-4D97-AF65-F5344CB8AC3E}">
        <p14:creationId xmlns:p14="http://schemas.microsoft.com/office/powerpoint/2010/main" val="4066615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OAuth</a:t>
            </a:r>
            <a:endParaRPr lang="en-AU" dirty="0"/>
          </a:p>
        </p:txBody>
      </p:sp>
      <p:sp>
        <p:nvSpPr>
          <p:cNvPr id="3" name="Text Placeholder 2"/>
          <p:cNvSpPr>
            <a:spLocks noGrp="1"/>
          </p:cNvSpPr>
          <p:nvPr>
            <p:ph idx="1"/>
          </p:nvPr>
        </p:nvSpPr>
        <p:spPr>
          <a:xfrm>
            <a:off x="677333" y="1082180"/>
            <a:ext cx="10390469" cy="4959183"/>
          </a:xfrm>
        </p:spPr>
        <p:txBody>
          <a:bodyPr/>
          <a:lstStyle/>
          <a:p>
            <a:r>
              <a:rPr lang="en-AU" dirty="0">
                <a:hlinkClick r:id="rId2"/>
              </a:rPr>
              <a:t>https://azure.microsoft.com/en-us/documentation/articles/active-directory-authentication-scenarios</a:t>
            </a:r>
            <a:r>
              <a:rPr lang="en-AU" dirty="0" smtClean="0">
                <a:hlinkClick r:id="rId2"/>
              </a:rPr>
              <a:t>/</a:t>
            </a:r>
            <a:endParaRPr lang="en-AU" dirty="0" smtClean="0"/>
          </a:p>
          <a:p>
            <a:r>
              <a:rPr lang="en-AU" dirty="0" err="1" smtClean="0"/>
              <a:t>Id_token</a:t>
            </a:r>
            <a:endParaRPr lang="en-AU" dirty="0"/>
          </a:p>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951" y="2240887"/>
            <a:ext cx="7753350" cy="3800475"/>
          </a:xfrm>
          <a:prstGeom prst="rect">
            <a:avLst/>
          </a:prstGeom>
        </p:spPr>
      </p:pic>
    </p:spTree>
    <p:extLst>
      <p:ext uri="{BB962C8B-B14F-4D97-AF65-F5344CB8AC3E}">
        <p14:creationId xmlns:p14="http://schemas.microsoft.com/office/powerpoint/2010/main" val="2868812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3991"/>
            <a:ext cx="11009416" cy="1086171"/>
          </a:xfrm>
        </p:spPr>
        <p:txBody>
          <a:bodyPr/>
          <a:lstStyle/>
          <a:p>
            <a:r>
              <a:rPr lang="en-AU" dirty="0" smtClean="0"/>
              <a:t>OAuth 2.0</a:t>
            </a:r>
            <a:endParaRPr lang="en-AU" dirty="0"/>
          </a:p>
        </p:txBody>
      </p:sp>
      <p:sp>
        <p:nvSpPr>
          <p:cNvPr id="3" name="Content Placeholder 2"/>
          <p:cNvSpPr>
            <a:spLocks noGrp="1"/>
          </p:cNvSpPr>
          <p:nvPr>
            <p:ph idx="1"/>
          </p:nvPr>
        </p:nvSpPr>
        <p:spPr>
          <a:xfrm>
            <a:off x="677334" y="2160589"/>
            <a:ext cx="8596668" cy="4398255"/>
          </a:xfrm>
        </p:spPr>
        <p:txBody>
          <a:bodyPr>
            <a:normAutofit fontScale="85000" lnSpcReduction="20000"/>
          </a:bodyPr>
          <a:lstStyle/>
          <a:p>
            <a:r>
              <a:rPr lang="en-AU" dirty="0" err="1" smtClean="0"/>
              <a:t>Id_token</a:t>
            </a:r>
            <a:endParaRPr lang="en-AU" dirty="0" smtClean="0"/>
          </a:p>
          <a:p>
            <a:r>
              <a:rPr lang="en-AU" dirty="0" err="1" smtClean="0"/>
              <a:t>refresh_token</a:t>
            </a:r>
            <a:endParaRPr lang="en-AU" dirty="0" smtClean="0"/>
          </a:p>
          <a:p>
            <a:r>
              <a:rPr lang="en-AU" dirty="0" err="1" smtClean="0"/>
              <a:t>access_token</a:t>
            </a:r>
            <a:endParaRPr lang="en-AU" dirty="0" smtClean="0"/>
          </a:p>
          <a:p>
            <a:endParaRPr lang="en-AU" dirty="0"/>
          </a:p>
          <a:p>
            <a:endParaRPr lang="en-AU" dirty="0" smtClean="0"/>
          </a:p>
          <a:p>
            <a:endParaRPr lang="en-AU" dirty="0" smtClean="0"/>
          </a:p>
          <a:p>
            <a:endParaRPr lang="en-AU" dirty="0"/>
          </a:p>
          <a:p>
            <a:endParaRPr lang="en-AU" dirty="0" smtClean="0"/>
          </a:p>
          <a:p>
            <a:endParaRPr lang="en-AU" dirty="0" smtClean="0"/>
          </a:p>
          <a:p>
            <a:r>
              <a:rPr lang="en-AU" dirty="0" smtClean="0"/>
              <a:t>app-only </a:t>
            </a:r>
          </a:p>
          <a:p>
            <a:pPr lvl="1"/>
            <a:r>
              <a:rPr lang="en-AU" dirty="0" smtClean="0">
                <a:hlinkClick r:id="rId2"/>
              </a:rPr>
              <a:t>https://github.com/OfficeDev/O365-Nodejs-Microsoft-Graph-App-only</a:t>
            </a:r>
            <a:r>
              <a:rPr lang="en-AU" dirty="0" smtClean="0"/>
              <a:t> </a:t>
            </a: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994" y="435605"/>
            <a:ext cx="8629650" cy="5457825"/>
          </a:xfrm>
          <a:prstGeom prst="rect">
            <a:avLst/>
          </a:prstGeom>
        </p:spPr>
      </p:pic>
    </p:spTree>
    <p:extLst>
      <p:ext uri="{BB962C8B-B14F-4D97-AF65-F5344CB8AC3E}">
        <p14:creationId xmlns:p14="http://schemas.microsoft.com/office/powerpoint/2010/main" val="619947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a:t>
            </a:r>
            <a:br>
              <a:rPr lang="en-US" dirty="0" smtClean="0"/>
            </a:br>
            <a:r>
              <a:rPr lang="en-US" dirty="0" smtClean="0"/>
              <a:t>New APIs</a:t>
            </a:r>
            <a:endParaRPr lang="en-AU" dirty="0"/>
          </a:p>
        </p:txBody>
      </p:sp>
      <p:sp>
        <p:nvSpPr>
          <p:cNvPr id="4" name="Text Placeholder 3"/>
          <p:cNvSpPr>
            <a:spLocks noGrp="1"/>
          </p:cNvSpPr>
          <p:nvPr>
            <p:ph type="body" idx="1"/>
          </p:nvPr>
        </p:nvSpPr>
        <p:spPr/>
        <p:txBody>
          <a:bodyPr/>
          <a:lstStyle/>
          <a:p>
            <a:endParaRPr lang="en-AU"/>
          </a:p>
        </p:txBody>
      </p:sp>
    </p:spTree>
    <p:extLst>
      <p:ext uri="{BB962C8B-B14F-4D97-AF65-F5344CB8AC3E}">
        <p14:creationId xmlns:p14="http://schemas.microsoft.com/office/powerpoint/2010/main" val="3319590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Microsoft Graph</a:t>
            </a:r>
            <a:endParaRPr lang="en-AU" dirty="0"/>
          </a:p>
        </p:txBody>
      </p:sp>
      <p:sp>
        <p:nvSpPr>
          <p:cNvPr id="3" name="Content Placeholder 2"/>
          <p:cNvSpPr>
            <a:spLocks noGrp="1"/>
          </p:cNvSpPr>
          <p:nvPr>
            <p:ph idx="1"/>
          </p:nvPr>
        </p:nvSpPr>
        <p:spPr/>
        <p:txBody>
          <a:bodyPr/>
          <a:lstStyle/>
          <a:p>
            <a:r>
              <a:rPr lang="en-AU" dirty="0" smtClean="0"/>
              <a:t>graph.microsoft.com (end points /beta, /v1)</a:t>
            </a:r>
          </a:p>
          <a:p>
            <a:r>
              <a:rPr lang="en-AU" dirty="0" smtClean="0"/>
              <a:t>graph.microsoft.io (documentation)</a:t>
            </a:r>
          </a:p>
          <a:p>
            <a:r>
              <a:rPr lang="en-AU" dirty="0">
                <a:hlinkClick r:id="rId2"/>
              </a:rPr>
              <a:t>https://graphexplorer2.azurewebsites.net</a:t>
            </a:r>
            <a:r>
              <a:rPr lang="en-AU" dirty="0" smtClean="0">
                <a:hlinkClick r:id="rId2"/>
              </a:rPr>
              <a:t>/</a:t>
            </a:r>
            <a:r>
              <a:rPr lang="en-AU" dirty="0" smtClean="0"/>
              <a:t> </a:t>
            </a:r>
          </a:p>
          <a:p>
            <a:r>
              <a:rPr lang="en-AU" dirty="0" smtClean="0">
                <a:hlinkClick r:id="rId3"/>
              </a:rPr>
              <a:t>https://graph.microsoft.io/en-us/changelog</a:t>
            </a:r>
            <a:r>
              <a:rPr lang="en-AU" dirty="0" smtClean="0"/>
              <a:t> </a:t>
            </a:r>
          </a:p>
          <a:p>
            <a:r>
              <a:rPr lang="en-AU" dirty="0" smtClean="0">
                <a:hlinkClick r:id="rId4"/>
              </a:rPr>
              <a:t>http://dev.office.com/blogs/Microsoft-Graph-WebHooks-Update-January-2016</a:t>
            </a:r>
            <a:r>
              <a:rPr lang="en-AU" dirty="0" smtClean="0"/>
              <a:t> </a:t>
            </a:r>
          </a:p>
          <a:p>
            <a:endParaRPr lang="en-AU" dirty="0"/>
          </a:p>
        </p:txBody>
      </p:sp>
    </p:spTree>
    <p:extLst>
      <p:ext uri="{BB962C8B-B14F-4D97-AF65-F5344CB8AC3E}">
        <p14:creationId xmlns:p14="http://schemas.microsoft.com/office/powerpoint/2010/main" val="4085955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334792" y="3649941"/>
            <a:ext cx="1691203" cy="500716"/>
            <a:chOff x="4975802" y="2787349"/>
            <a:chExt cx="1760415" cy="521208"/>
          </a:xfrm>
          <a:solidFill>
            <a:srgbClr val="0072C6"/>
          </a:solidFill>
        </p:grpSpPr>
        <p:sp>
          <p:nvSpPr>
            <p:cNvPr id="16" name="Rectangle 15"/>
            <p:cNvSpPr/>
            <p:nvPr/>
          </p:nvSpPr>
          <p:spPr bwMode="auto">
            <a:xfrm>
              <a:off x="4975802" y="2787349"/>
              <a:ext cx="1760415" cy="52120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Calendar</a:t>
              </a:r>
            </a:p>
          </p:txBody>
        </p:sp>
        <p:sp>
          <p:nvSpPr>
            <p:cNvPr id="17" name="Freeform 109"/>
            <p:cNvSpPr>
              <a:spLocks noChangeAspect="1" noEditPoints="1"/>
            </p:cNvSpPr>
            <p:nvPr/>
          </p:nvSpPr>
          <p:spPr bwMode="auto">
            <a:xfrm>
              <a:off x="6295601" y="2926498"/>
              <a:ext cx="314819" cy="255643"/>
            </a:xfrm>
            <a:custGeom>
              <a:avLst/>
              <a:gdLst>
                <a:gd name="T0" fmla="*/ 49 w 80"/>
                <a:gd name="T1" fmla="*/ 51 h 65"/>
                <a:gd name="T2" fmla="*/ 43 w 80"/>
                <a:gd name="T3" fmla="*/ 50 h 65"/>
                <a:gd name="T4" fmla="*/ 42 w 80"/>
                <a:gd name="T5" fmla="*/ 50 h 65"/>
                <a:gd name="T6" fmla="*/ 42 w 80"/>
                <a:gd name="T7" fmla="*/ 44 h 65"/>
                <a:gd name="T8" fmla="*/ 43 w 80"/>
                <a:gd name="T9" fmla="*/ 44 h 65"/>
                <a:gd name="T10" fmla="*/ 51 w 80"/>
                <a:gd name="T11" fmla="*/ 45 h 65"/>
                <a:gd name="T12" fmla="*/ 52 w 80"/>
                <a:gd name="T13" fmla="*/ 42 h 65"/>
                <a:gd name="T14" fmla="*/ 44 w 80"/>
                <a:gd name="T15" fmla="*/ 40 h 65"/>
                <a:gd name="T16" fmla="*/ 43 w 80"/>
                <a:gd name="T17" fmla="*/ 40 h 65"/>
                <a:gd name="T18" fmla="*/ 43 w 80"/>
                <a:gd name="T19" fmla="*/ 25 h 65"/>
                <a:gd name="T20" fmla="*/ 58 w 80"/>
                <a:gd name="T21" fmla="*/ 25 h 65"/>
                <a:gd name="T22" fmla="*/ 58 w 80"/>
                <a:gd name="T23" fmla="*/ 30 h 65"/>
                <a:gd name="T24" fmla="*/ 49 w 80"/>
                <a:gd name="T25" fmla="*/ 30 h 65"/>
                <a:gd name="T26" fmla="*/ 49 w 80"/>
                <a:gd name="T27" fmla="*/ 34 h 65"/>
                <a:gd name="T28" fmla="*/ 57 w 80"/>
                <a:gd name="T29" fmla="*/ 36 h 65"/>
                <a:gd name="T30" fmla="*/ 59 w 80"/>
                <a:gd name="T31" fmla="*/ 42 h 65"/>
                <a:gd name="T32" fmla="*/ 56 w 80"/>
                <a:gd name="T33" fmla="*/ 48 h 65"/>
                <a:gd name="T34" fmla="*/ 49 w 80"/>
                <a:gd name="T35" fmla="*/ 51 h 65"/>
                <a:gd name="T36" fmla="*/ 38 w 80"/>
                <a:gd name="T37" fmla="*/ 45 h 65"/>
                <a:gd name="T38" fmla="*/ 29 w 80"/>
                <a:gd name="T39" fmla="*/ 45 h 65"/>
                <a:gd name="T40" fmla="*/ 33 w 80"/>
                <a:gd name="T41" fmla="*/ 41 h 65"/>
                <a:gd name="T42" fmla="*/ 39 w 80"/>
                <a:gd name="T43" fmla="*/ 32 h 65"/>
                <a:gd name="T44" fmla="*/ 36 w 80"/>
                <a:gd name="T45" fmla="*/ 26 h 65"/>
                <a:gd name="T46" fmla="*/ 30 w 80"/>
                <a:gd name="T47" fmla="*/ 24 h 65"/>
                <a:gd name="T48" fmla="*/ 22 w 80"/>
                <a:gd name="T49" fmla="*/ 26 h 65"/>
                <a:gd name="T50" fmla="*/ 22 w 80"/>
                <a:gd name="T51" fmla="*/ 27 h 65"/>
                <a:gd name="T52" fmla="*/ 22 w 80"/>
                <a:gd name="T53" fmla="*/ 33 h 65"/>
                <a:gd name="T54" fmla="*/ 23 w 80"/>
                <a:gd name="T55" fmla="*/ 32 h 65"/>
                <a:gd name="T56" fmla="*/ 29 w 80"/>
                <a:gd name="T57" fmla="*/ 30 h 65"/>
                <a:gd name="T58" fmla="*/ 32 w 80"/>
                <a:gd name="T59" fmla="*/ 33 h 65"/>
                <a:gd name="T60" fmla="*/ 31 w 80"/>
                <a:gd name="T61" fmla="*/ 35 h 65"/>
                <a:gd name="T62" fmla="*/ 28 w 80"/>
                <a:gd name="T63" fmla="*/ 39 h 65"/>
                <a:gd name="T64" fmla="*/ 21 w 80"/>
                <a:gd name="T65" fmla="*/ 46 h 65"/>
                <a:gd name="T66" fmla="*/ 21 w 80"/>
                <a:gd name="T67" fmla="*/ 50 h 65"/>
                <a:gd name="T68" fmla="*/ 38 w 80"/>
                <a:gd name="T69" fmla="*/ 50 h 65"/>
                <a:gd name="T70" fmla="*/ 38 w 80"/>
                <a:gd name="T71" fmla="*/ 45 h 65"/>
                <a:gd name="T72" fmla="*/ 71 w 80"/>
                <a:gd name="T73" fmla="*/ 19 h 65"/>
                <a:gd name="T74" fmla="*/ 9 w 80"/>
                <a:gd name="T75" fmla="*/ 19 h 65"/>
                <a:gd name="T76" fmla="*/ 9 w 80"/>
                <a:gd name="T77" fmla="*/ 56 h 65"/>
                <a:gd name="T78" fmla="*/ 9 w 80"/>
                <a:gd name="T79" fmla="*/ 57 h 65"/>
                <a:gd name="T80" fmla="*/ 70 w 80"/>
                <a:gd name="T81" fmla="*/ 57 h 65"/>
                <a:gd name="T82" fmla="*/ 71 w 80"/>
                <a:gd name="T83" fmla="*/ 56 h 65"/>
                <a:gd name="T84" fmla="*/ 71 w 80"/>
                <a:gd name="T85" fmla="*/ 19 h 65"/>
                <a:gd name="T86" fmla="*/ 76 w 80"/>
                <a:gd name="T87" fmla="*/ 0 h 65"/>
                <a:gd name="T88" fmla="*/ 80 w 80"/>
                <a:gd name="T89" fmla="*/ 4 h 65"/>
                <a:gd name="T90" fmla="*/ 80 w 80"/>
                <a:gd name="T91" fmla="*/ 62 h 65"/>
                <a:gd name="T92" fmla="*/ 76 w 80"/>
                <a:gd name="T93" fmla="*/ 65 h 65"/>
                <a:gd name="T94" fmla="*/ 4 w 80"/>
                <a:gd name="T95" fmla="*/ 65 h 65"/>
                <a:gd name="T96" fmla="*/ 0 w 80"/>
                <a:gd name="T97" fmla="*/ 62 h 65"/>
                <a:gd name="T98" fmla="*/ 0 w 80"/>
                <a:gd name="T99" fmla="*/ 4 h 65"/>
                <a:gd name="T100" fmla="*/ 4 w 80"/>
                <a:gd name="T101" fmla="*/ 0 h 65"/>
                <a:gd name="T102" fmla="*/ 76 w 80"/>
                <a:gd name="T10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65">
                  <a:moveTo>
                    <a:pt x="49" y="51"/>
                  </a:moveTo>
                  <a:cubicBezTo>
                    <a:pt x="46" y="51"/>
                    <a:pt x="44" y="51"/>
                    <a:pt x="43" y="50"/>
                  </a:cubicBezTo>
                  <a:cubicBezTo>
                    <a:pt x="42" y="50"/>
                    <a:pt x="42" y="50"/>
                    <a:pt x="42" y="50"/>
                  </a:cubicBezTo>
                  <a:cubicBezTo>
                    <a:pt x="42" y="44"/>
                    <a:pt x="42" y="44"/>
                    <a:pt x="42" y="44"/>
                  </a:cubicBezTo>
                  <a:cubicBezTo>
                    <a:pt x="43" y="44"/>
                    <a:pt x="43" y="44"/>
                    <a:pt x="43" y="44"/>
                  </a:cubicBezTo>
                  <a:cubicBezTo>
                    <a:pt x="46" y="46"/>
                    <a:pt x="50" y="46"/>
                    <a:pt x="51" y="45"/>
                  </a:cubicBezTo>
                  <a:cubicBezTo>
                    <a:pt x="52" y="44"/>
                    <a:pt x="52" y="43"/>
                    <a:pt x="52" y="42"/>
                  </a:cubicBezTo>
                  <a:cubicBezTo>
                    <a:pt x="52" y="41"/>
                    <a:pt x="51" y="39"/>
                    <a:pt x="44" y="40"/>
                  </a:cubicBezTo>
                  <a:cubicBezTo>
                    <a:pt x="43" y="40"/>
                    <a:pt x="43" y="40"/>
                    <a:pt x="43" y="40"/>
                  </a:cubicBezTo>
                  <a:cubicBezTo>
                    <a:pt x="43" y="25"/>
                    <a:pt x="43" y="25"/>
                    <a:pt x="43" y="25"/>
                  </a:cubicBezTo>
                  <a:cubicBezTo>
                    <a:pt x="58" y="25"/>
                    <a:pt x="58" y="25"/>
                    <a:pt x="58" y="25"/>
                  </a:cubicBezTo>
                  <a:cubicBezTo>
                    <a:pt x="58" y="30"/>
                    <a:pt x="58" y="30"/>
                    <a:pt x="58" y="30"/>
                  </a:cubicBezTo>
                  <a:cubicBezTo>
                    <a:pt x="49" y="30"/>
                    <a:pt x="49" y="30"/>
                    <a:pt x="49" y="30"/>
                  </a:cubicBezTo>
                  <a:cubicBezTo>
                    <a:pt x="49" y="34"/>
                    <a:pt x="49" y="34"/>
                    <a:pt x="49" y="34"/>
                  </a:cubicBezTo>
                  <a:cubicBezTo>
                    <a:pt x="52" y="34"/>
                    <a:pt x="55" y="34"/>
                    <a:pt x="57" y="36"/>
                  </a:cubicBezTo>
                  <a:cubicBezTo>
                    <a:pt x="58" y="38"/>
                    <a:pt x="59" y="40"/>
                    <a:pt x="59" y="42"/>
                  </a:cubicBezTo>
                  <a:cubicBezTo>
                    <a:pt x="59" y="44"/>
                    <a:pt x="58" y="47"/>
                    <a:pt x="56" y="48"/>
                  </a:cubicBezTo>
                  <a:cubicBezTo>
                    <a:pt x="55" y="50"/>
                    <a:pt x="52" y="51"/>
                    <a:pt x="49" y="51"/>
                  </a:cubicBezTo>
                  <a:moveTo>
                    <a:pt x="38" y="45"/>
                  </a:moveTo>
                  <a:cubicBezTo>
                    <a:pt x="29" y="45"/>
                    <a:pt x="29" y="45"/>
                    <a:pt x="29" y="45"/>
                  </a:cubicBezTo>
                  <a:cubicBezTo>
                    <a:pt x="33" y="41"/>
                    <a:pt x="33" y="41"/>
                    <a:pt x="33" y="41"/>
                  </a:cubicBezTo>
                  <a:cubicBezTo>
                    <a:pt x="37" y="38"/>
                    <a:pt x="39" y="35"/>
                    <a:pt x="39" y="32"/>
                  </a:cubicBezTo>
                  <a:cubicBezTo>
                    <a:pt x="39" y="30"/>
                    <a:pt x="38" y="28"/>
                    <a:pt x="36" y="26"/>
                  </a:cubicBezTo>
                  <a:cubicBezTo>
                    <a:pt x="35" y="25"/>
                    <a:pt x="33" y="24"/>
                    <a:pt x="30" y="24"/>
                  </a:cubicBezTo>
                  <a:cubicBezTo>
                    <a:pt x="27" y="24"/>
                    <a:pt x="25" y="25"/>
                    <a:pt x="22" y="26"/>
                  </a:cubicBezTo>
                  <a:cubicBezTo>
                    <a:pt x="22" y="27"/>
                    <a:pt x="22" y="27"/>
                    <a:pt x="22" y="27"/>
                  </a:cubicBezTo>
                  <a:cubicBezTo>
                    <a:pt x="22" y="33"/>
                    <a:pt x="22" y="33"/>
                    <a:pt x="22" y="33"/>
                  </a:cubicBezTo>
                  <a:cubicBezTo>
                    <a:pt x="23" y="32"/>
                    <a:pt x="23" y="32"/>
                    <a:pt x="23" y="32"/>
                  </a:cubicBezTo>
                  <a:cubicBezTo>
                    <a:pt x="25" y="30"/>
                    <a:pt x="27" y="30"/>
                    <a:pt x="29" y="30"/>
                  </a:cubicBezTo>
                  <a:cubicBezTo>
                    <a:pt x="31" y="30"/>
                    <a:pt x="32" y="31"/>
                    <a:pt x="32" y="33"/>
                  </a:cubicBezTo>
                  <a:cubicBezTo>
                    <a:pt x="32" y="33"/>
                    <a:pt x="32" y="34"/>
                    <a:pt x="31" y="35"/>
                  </a:cubicBezTo>
                  <a:cubicBezTo>
                    <a:pt x="31" y="36"/>
                    <a:pt x="30" y="37"/>
                    <a:pt x="28" y="39"/>
                  </a:cubicBezTo>
                  <a:cubicBezTo>
                    <a:pt x="21" y="46"/>
                    <a:pt x="21" y="46"/>
                    <a:pt x="21" y="46"/>
                  </a:cubicBezTo>
                  <a:cubicBezTo>
                    <a:pt x="21" y="50"/>
                    <a:pt x="21" y="50"/>
                    <a:pt x="21" y="50"/>
                  </a:cubicBezTo>
                  <a:cubicBezTo>
                    <a:pt x="38" y="50"/>
                    <a:pt x="38" y="50"/>
                    <a:pt x="38" y="50"/>
                  </a:cubicBezTo>
                  <a:lnTo>
                    <a:pt x="38" y="45"/>
                  </a:lnTo>
                  <a:close/>
                  <a:moveTo>
                    <a:pt x="71" y="19"/>
                  </a:moveTo>
                  <a:cubicBezTo>
                    <a:pt x="9" y="19"/>
                    <a:pt x="9" y="19"/>
                    <a:pt x="9" y="19"/>
                  </a:cubicBezTo>
                  <a:cubicBezTo>
                    <a:pt x="9" y="56"/>
                    <a:pt x="9" y="56"/>
                    <a:pt x="9" y="56"/>
                  </a:cubicBezTo>
                  <a:cubicBezTo>
                    <a:pt x="9" y="57"/>
                    <a:pt x="9" y="57"/>
                    <a:pt x="9" y="57"/>
                  </a:cubicBezTo>
                  <a:cubicBezTo>
                    <a:pt x="70" y="57"/>
                    <a:pt x="70" y="57"/>
                    <a:pt x="70" y="57"/>
                  </a:cubicBezTo>
                  <a:cubicBezTo>
                    <a:pt x="71" y="57"/>
                    <a:pt x="71" y="57"/>
                    <a:pt x="71" y="56"/>
                  </a:cubicBezTo>
                  <a:lnTo>
                    <a:pt x="71" y="19"/>
                  </a:lnTo>
                  <a:close/>
                  <a:moveTo>
                    <a:pt x="76" y="0"/>
                  </a:moveTo>
                  <a:cubicBezTo>
                    <a:pt x="78" y="0"/>
                    <a:pt x="80" y="1"/>
                    <a:pt x="80" y="4"/>
                  </a:cubicBezTo>
                  <a:cubicBezTo>
                    <a:pt x="80" y="62"/>
                    <a:pt x="80" y="62"/>
                    <a:pt x="80" y="62"/>
                  </a:cubicBezTo>
                  <a:cubicBezTo>
                    <a:pt x="80" y="64"/>
                    <a:pt x="78" y="65"/>
                    <a:pt x="76" y="65"/>
                  </a:cubicBezTo>
                  <a:cubicBezTo>
                    <a:pt x="4" y="65"/>
                    <a:pt x="4" y="65"/>
                    <a:pt x="4" y="65"/>
                  </a:cubicBezTo>
                  <a:cubicBezTo>
                    <a:pt x="2" y="65"/>
                    <a:pt x="0" y="64"/>
                    <a:pt x="0" y="62"/>
                  </a:cubicBezTo>
                  <a:cubicBezTo>
                    <a:pt x="0" y="4"/>
                    <a:pt x="0" y="4"/>
                    <a:pt x="0" y="4"/>
                  </a:cubicBezTo>
                  <a:cubicBezTo>
                    <a:pt x="0" y="1"/>
                    <a:pt x="2" y="0"/>
                    <a:pt x="4" y="0"/>
                  </a:cubicBezTo>
                  <a:cubicBezTo>
                    <a:pt x="76" y="0"/>
                    <a:pt x="76" y="0"/>
                    <a:pt x="7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45" tIns="43921" rIns="87845" bIns="43921" numCol="1" anchor="t" anchorCtr="0" compatLnSpc="1">
              <a:prstTxWarp prst="textNoShape">
                <a:avLst/>
              </a:prstTxWarp>
            </a:bodyPr>
            <a:lstStyle/>
            <a:p>
              <a:pPr defTabSz="878344"/>
              <a:endParaRPr lang="en-US" sz="1729" dirty="0">
                <a:solidFill>
                  <a:srgbClr val="FFFFFF"/>
                </a:solidFill>
              </a:endParaRPr>
            </a:p>
          </p:txBody>
        </p:sp>
      </p:grpSp>
      <p:sp>
        <p:nvSpPr>
          <p:cNvPr id="2" name="Title 1"/>
          <p:cNvSpPr>
            <a:spLocks noGrp="1"/>
          </p:cNvSpPr>
          <p:nvPr>
            <p:ph type="title"/>
          </p:nvPr>
        </p:nvSpPr>
        <p:spPr/>
        <p:txBody>
          <a:bodyPr/>
          <a:lstStyle/>
          <a:p>
            <a:r>
              <a:rPr lang="en-US" dirty="0"/>
              <a:t>Robust Microsoft Graph APIs</a:t>
            </a:r>
          </a:p>
        </p:txBody>
      </p:sp>
      <p:sp>
        <p:nvSpPr>
          <p:cNvPr id="52" name="Footer Placeholder 5"/>
          <p:cNvSpPr>
            <a:spLocks noGrp="1"/>
          </p:cNvSpPr>
          <p:nvPr>
            <p:ph type="ftr" sz="quarter" idx="3"/>
          </p:nvPr>
        </p:nvSpPr>
        <p:spPr>
          <a:xfrm>
            <a:off x="7807924" y="289955"/>
            <a:ext cx="4221456" cy="364173"/>
          </a:xfrm>
          <a:prstGeom prst="rect">
            <a:avLst/>
          </a:prstGeom>
        </p:spPr>
        <p:txBody>
          <a:bodyPr vert="horz" lIns="89642" tIns="44821" rIns="179285" bIns="44821" rtlCol="0" anchor="ctr"/>
          <a:lstStyle/>
          <a:p>
            <a:pPr algn="r">
              <a:lnSpc>
                <a:spcPct val="90000"/>
              </a:lnSpc>
            </a:pPr>
            <a:r>
              <a:rPr lang="en-US" b="1" dirty="0">
                <a:solidFill>
                  <a:schemeClr val="accent6"/>
                </a:solidFill>
              </a:rPr>
              <a:t>2 </a:t>
            </a:r>
            <a:r>
              <a:rPr lang="en-US" dirty="0"/>
              <a:t>Connect </a:t>
            </a:r>
            <a:r>
              <a:rPr lang="en-US" dirty="0">
                <a:gradFill>
                  <a:gsLst>
                    <a:gs pos="8367">
                      <a:schemeClr val="tx1"/>
                    </a:gs>
                    <a:gs pos="31000">
                      <a:schemeClr val="tx1"/>
                    </a:gs>
                  </a:gsLst>
                  <a:lin ang="5400000" scaled="0"/>
                </a:gradFill>
              </a:rPr>
              <a:t>with Microsoft Graph APIs</a:t>
            </a:r>
          </a:p>
        </p:txBody>
      </p:sp>
      <p:sp>
        <p:nvSpPr>
          <p:cNvPr id="4" name="Rectangle 3"/>
          <p:cNvSpPr/>
          <p:nvPr/>
        </p:nvSpPr>
        <p:spPr bwMode="auto">
          <a:xfrm>
            <a:off x="1779941" y="4269393"/>
            <a:ext cx="1691203" cy="500716"/>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Office Graph</a:t>
            </a:r>
          </a:p>
        </p:txBody>
      </p:sp>
      <p:sp>
        <p:nvSpPr>
          <p:cNvPr id="5" name="TextBox 4"/>
          <p:cNvSpPr txBox="1"/>
          <p:nvPr/>
        </p:nvSpPr>
        <p:spPr>
          <a:xfrm>
            <a:off x="2892935" y="2835967"/>
            <a:ext cx="6485884" cy="609597"/>
          </a:xfrm>
          <a:prstGeom prst="rect">
            <a:avLst/>
          </a:prstGeom>
          <a:noFill/>
        </p:spPr>
        <p:txBody>
          <a:bodyPr wrap="square" lIns="175690" tIns="140552" rIns="175690" bIns="140552" rtlCol="0">
            <a:spAutoFit/>
          </a:bodyPr>
          <a:lstStyle/>
          <a:p>
            <a:pPr algn="ctr" defTabSz="895999">
              <a:lnSpc>
                <a:spcPct val="90000"/>
              </a:lnSpc>
              <a:spcAft>
                <a:spcPts val="575"/>
              </a:spcAft>
            </a:pPr>
            <a:r>
              <a:rPr lang="en-US" sz="2306" dirty="0"/>
              <a:t>https://graph.microsoft.com</a:t>
            </a:r>
          </a:p>
        </p:txBody>
      </p:sp>
      <p:grpSp>
        <p:nvGrpSpPr>
          <p:cNvPr id="6" name="Group 5"/>
          <p:cNvGrpSpPr/>
          <p:nvPr/>
        </p:nvGrpSpPr>
        <p:grpSpPr>
          <a:xfrm>
            <a:off x="8908866" y="3647742"/>
            <a:ext cx="1691203" cy="500716"/>
            <a:chOff x="8944087" y="2711730"/>
            <a:chExt cx="1760415" cy="521208"/>
          </a:xfrm>
          <a:solidFill>
            <a:srgbClr val="0072C6"/>
          </a:solidFill>
        </p:grpSpPr>
        <p:sp>
          <p:nvSpPr>
            <p:cNvPr id="7" name="Rectangle 6"/>
            <p:cNvSpPr/>
            <p:nvPr/>
          </p:nvSpPr>
          <p:spPr bwMode="auto">
            <a:xfrm>
              <a:off x="8944087" y="2711730"/>
              <a:ext cx="1760415" cy="52120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Search</a:t>
              </a:r>
            </a:p>
          </p:txBody>
        </p:sp>
        <p:sp>
          <p:nvSpPr>
            <p:cNvPr id="8" name="Freeform 232"/>
            <p:cNvSpPr>
              <a:spLocks noChangeAspect="1" noEditPoints="1"/>
            </p:cNvSpPr>
            <p:nvPr/>
          </p:nvSpPr>
          <p:spPr bwMode="auto">
            <a:xfrm>
              <a:off x="10247616" y="2863329"/>
              <a:ext cx="249749" cy="239147"/>
            </a:xfrm>
            <a:custGeom>
              <a:avLst/>
              <a:gdLst>
                <a:gd name="T0" fmla="*/ 33 w 90"/>
                <a:gd name="T1" fmla="*/ 12 h 86"/>
                <a:gd name="T2" fmla="*/ 54 w 90"/>
                <a:gd name="T3" fmla="*/ 33 h 86"/>
                <a:gd name="T4" fmla="*/ 33 w 90"/>
                <a:gd name="T5" fmla="*/ 54 h 86"/>
                <a:gd name="T6" fmla="*/ 13 w 90"/>
                <a:gd name="T7" fmla="*/ 33 h 86"/>
                <a:gd name="T8" fmla="*/ 33 w 90"/>
                <a:gd name="T9" fmla="*/ 12 h 86"/>
                <a:gd name="T10" fmla="*/ 33 w 90"/>
                <a:gd name="T11" fmla="*/ 0 h 86"/>
                <a:gd name="T12" fmla="*/ 0 w 90"/>
                <a:gd name="T13" fmla="*/ 33 h 86"/>
                <a:gd name="T14" fmla="*/ 33 w 90"/>
                <a:gd name="T15" fmla="*/ 66 h 86"/>
                <a:gd name="T16" fmla="*/ 55 w 90"/>
                <a:gd name="T17" fmla="*/ 58 h 86"/>
                <a:gd name="T18" fmla="*/ 80 w 90"/>
                <a:gd name="T19" fmla="*/ 84 h 86"/>
                <a:gd name="T20" fmla="*/ 88 w 90"/>
                <a:gd name="T21" fmla="*/ 84 h 86"/>
                <a:gd name="T22" fmla="*/ 88 w 90"/>
                <a:gd name="T23" fmla="*/ 84 h 86"/>
                <a:gd name="T24" fmla="*/ 88 w 90"/>
                <a:gd name="T25" fmla="*/ 76 h 86"/>
                <a:gd name="T26" fmla="*/ 61 w 90"/>
                <a:gd name="T27" fmla="*/ 50 h 86"/>
                <a:gd name="T28" fmla="*/ 66 w 90"/>
                <a:gd name="T29" fmla="*/ 33 h 86"/>
                <a:gd name="T30" fmla="*/ 33 w 90"/>
                <a:gd name="T3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86">
                  <a:moveTo>
                    <a:pt x="33" y="12"/>
                  </a:moveTo>
                  <a:cubicBezTo>
                    <a:pt x="44" y="12"/>
                    <a:pt x="54" y="22"/>
                    <a:pt x="54" y="33"/>
                  </a:cubicBezTo>
                  <a:cubicBezTo>
                    <a:pt x="54" y="44"/>
                    <a:pt x="44" y="54"/>
                    <a:pt x="33" y="54"/>
                  </a:cubicBezTo>
                  <a:cubicBezTo>
                    <a:pt x="22" y="54"/>
                    <a:pt x="13" y="44"/>
                    <a:pt x="13" y="33"/>
                  </a:cubicBezTo>
                  <a:cubicBezTo>
                    <a:pt x="13" y="22"/>
                    <a:pt x="22" y="12"/>
                    <a:pt x="33" y="12"/>
                  </a:cubicBezTo>
                  <a:close/>
                  <a:moveTo>
                    <a:pt x="33" y="0"/>
                  </a:moveTo>
                  <a:cubicBezTo>
                    <a:pt x="15" y="0"/>
                    <a:pt x="0" y="15"/>
                    <a:pt x="0" y="33"/>
                  </a:cubicBezTo>
                  <a:cubicBezTo>
                    <a:pt x="0" y="51"/>
                    <a:pt x="15" y="66"/>
                    <a:pt x="33" y="66"/>
                  </a:cubicBezTo>
                  <a:cubicBezTo>
                    <a:pt x="41" y="66"/>
                    <a:pt x="49" y="63"/>
                    <a:pt x="55" y="58"/>
                  </a:cubicBezTo>
                  <a:cubicBezTo>
                    <a:pt x="80" y="84"/>
                    <a:pt x="80" y="84"/>
                    <a:pt x="80" y="84"/>
                  </a:cubicBezTo>
                  <a:cubicBezTo>
                    <a:pt x="82" y="86"/>
                    <a:pt x="86" y="86"/>
                    <a:pt x="88" y="84"/>
                  </a:cubicBezTo>
                  <a:cubicBezTo>
                    <a:pt x="88" y="84"/>
                    <a:pt x="88" y="84"/>
                    <a:pt x="88" y="84"/>
                  </a:cubicBezTo>
                  <a:cubicBezTo>
                    <a:pt x="90" y="82"/>
                    <a:pt x="90" y="78"/>
                    <a:pt x="88" y="76"/>
                  </a:cubicBezTo>
                  <a:cubicBezTo>
                    <a:pt x="61" y="50"/>
                    <a:pt x="61" y="50"/>
                    <a:pt x="61" y="50"/>
                  </a:cubicBezTo>
                  <a:cubicBezTo>
                    <a:pt x="65" y="45"/>
                    <a:pt x="66" y="39"/>
                    <a:pt x="66" y="33"/>
                  </a:cubicBezTo>
                  <a:cubicBezTo>
                    <a:pt x="66" y="15"/>
                    <a:pt x="51" y="0"/>
                    <a:pt x="33" y="0"/>
                  </a:cubicBezTo>
                  <a:close/>
                </a:path>
              </a:pathLst>
            </a:custGeom>
            <a:solidFill>
              <a:schemeClr val="bg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45" tIns="44804" rIns="0" bIns="44804" numCol="1" spcCol="0" rtlCol="0" fromWordArt="0" anchor="ctr" anchorCtr="0" forceAA="0" compatLnSpc="1">
              <a:prstTxWarp prst="textNoShape">
                <a:avLst/>
              </a:prstTxWarp>
              <a:noAutofit/>
            </a:bodyPr>
            <a:lstStyle/>
            <a:p>
              <a:pPr defTabSz="895999">
                <a:lnSpc>
                  <a:spcPct val="90000"/>
                </a:lnSpc>
                <a:spcAft>
                  <a:spcPts val="575"/>
                </a:spcAft>
              </a:pPr>
              <a:endParaRPr lang="en-US" sz="1345" b="1" dirty="0">
                <a:gradFill>
                  <a:gsLst>
                    <a:gs pos="50427">
                      <a:srgbClr val="FFFFFF"/>
                    </a:gs>
                    <a:gs pos="30000">
                      <a:srgbClr val="FFFFFF"/>
                    </a:gs>
                  </a:gsLst>
                  <a:lin ang="5400000" scaled="0"/>
                </a:gradFill>
              </a:endParaRPr>
            </a:p>
          </p:txBody>
        </p:sp>
      </p:grpSp>
      <p:grpSp>
        <p:nvGrpSpPr>
          <p:cNvPr id="9" name="Group 8"/>
          <p:cNvGrpSpPr/>
          <p:nvPr/>
        </p:nvGrpSpPr>
        <p:grpSpPr>
          <a:xfrm>
            <a:off x="8899320" y="4269393"/>
            <a:ext cx="1691203" cy="500716"/>
            <a:chOff x="9102738" y="3669845"/>
            <a:chExt cx="1760415" cy="521208"/>
          </a:xfrm>
          <a:solidFill>
            <a:srgbClr val="0072C6"/>
          </a:solidFill>
        </p:grpSpPr>
        <p:sp>
          <p:nvSpPr>
            <p:cNvPr id="10" name="Rectangle 9"/>
            <p:cNvSpPr/>
            <p:nvPr/>
          </p:nvSpPr>
          <p:spPr bwMode="auto">
            <a:xfrm>
              <a:off x="9102738" y="3669845"/>
              <a:ext cx="1760415" cy="52120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Social</a:t>
              </a:r>
            </a:p>
          </p:txBody>
        </p:sp>
        <p:sp>
          <p:nvSpPr>
            <p:cNvPr id="11" name="Freeform 212"/>
            <p:cNvSpPr>
              <a:spLocks noChangeAspect="1" noEditPoints="1"/>
            </p:cNvSpPr>
            <p:nvPr/>
          </p:nvSpPr>
          <p:spPr bwMode="auto">
            <a:xfrm>
              <a:off x="10398588" y="3832743"/>
              <a:ext cx="293742" cy="235586"/>
            </a:xfrm>
            <a:custGeom>
              <a:avLst/>
              <a:gdLst>
                <a:gd name="T0" fmla="*/ 46 w 126"/>
                <a:gd name="T1" fmla="*/ 20 h 101"/>
                <a:gd name="T2" fmla="*/ 92 w 126"/>
                <a:gd name="T3" fmla="*/ 55 h 101"/>
                <a:gd name="T4" fmla="*/ 46 w 126"/>
                <a:gd name="T5" fmla="*/ 90 h 101"/>
                <a:gd name="T6" fmla="*/ 33 w 126"/>
                <a:gd name="T7" fmla="*/ 88 h 101"/>
                <a:gd name="T8" fmla="*/ 9 w 126"/>
                <a:gd name="T9" fmla="*/ 98 h 101"/>
                <a:gd name="T10" fmla="*/ 22 w 126"/>
                <a:gd name="T11" fmla="*/ 85 h 101"/>
                <a:gd name="T12" fmla="*/ 0 w 126"/>
                <a:gd name="T13" fmla="*/ 55 h 101"/>
                <a:gd name="T14" fmla="*/ 46 w 126"/>
                <a:gd name="T15" fmla="*/ 20 h 101"/>
                <a:gd name="T16" fmla="*/ 80 w 126"/>
                <a:gd name="T17" fmla="*/ 0 h 101"/>
                <a:gd name="T18" fmla="*/ 41 w 126"/>
                <a:gd name="T19" fmla="*/ 15 h 101"/>
                <a:gd name="T20" fmla="*/ 93 w 126"/>
                <a:gd name="T21" fmla="*/ 69 h 101"/>
                <a:gd name="T22" fmla="*/ 117 w 126"/>
                <a:gd name="T23" fmla="*/ 79 h 101"/>
                <a:gd name="T24" fmla="*/ 103 w 126"/>
                <a:gd name="T25" fmla="*/ 65 h 101"/>
                <a:gd name="T26" fmla="*/ 126 w 126"/>
                <a:gd name="T27" fmla="*/ 35 h 101"/>
                <a:gd name="T28" fmla="*/ 80 w 126"/>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01">
                  <a:moveTo>
                    <a:pt x="46" y="20"/>
                  </a:moveTo>
                  <a:cubicBezTo>
                    <a:pt x="72" y="20"/>
                    <a:pt x="92" y="35"/>
                    <a:pt x="92" y="55"/>
                  </a:cubicBezTo>
                  <a:cubicBezTo>
                    <a:pt x="92" y="74"/>
                    <a:pt x="72" y="90"/>
                    <a:pt x="46" y="90"/>
                  </a:cubicBezTo>
                  <a:cubicBezTo>
                    <a:pt x="42" y="90"/>
                    <a:pt x="37" y="89"/>
                    <a:pt x="33" y="88"/>
                  </a:cubicBezTo>
                  <a:cubicBezTo>
                    <a:pt x="28" y="98"/>
                    <a:pt x="18" y="101"/>
                    <a:pt x="9" y="98"/>
                  </a:cubicBezTo>
                  <a:cubicBezTo>
                    <a:pt x="14" y="94"/>
                    <a:pt x="19" y="89"/>
                    <a:pt x="22" y="85"/>
                  </a:cubicBezTo>
                  <a:cubicBezTo>
                    <a:pt x="9" y="79"/>
                    <a:pt x="0" y="68"/>
                    <a:pt x="0" y="55"/>
                  </a:cubicBezTo>
                  <a:cubicBezTo>
                    <a:pt x="0" y="35"/>
                    <a:pt x="21" y="20"/>
                    <a:pt x="46" y="20"/>
                  </a:cubicBezTo>
                  <a:close/>
                  <a:moveTo>
                    <a:pt x="80" y="0"/>
                  </a:moveTo>
                  <a:cubicBezTo>
                    <a:pt x="64" y="0"/>
                    <a:pt x="50" y="6"/>
                    <a:pt x="41" y="15"/>
                  </a:cubicBezTo>
                  <a:cubicBezTo>
                    <a:pt x="62" y="10"/>
                    <a:pt x="112" y="32"/>
                    <a:pt x="93" y="69"/>
                  </a:cubicBezTo>
                  <a:cubicBezTo>
                    <a:pt x="99" y="79"/>
                    <a:pt x="108" y="81"/>
                    <a:pt x="117" y="79"/>
                  </a:cubicBezTo>
                  <a:cubicBezTo>
                    <a:pt x="111" y="74"/>
                    <a:pt x="107" y="70"/>
                    <a:pt x="103" y="65"/>
                  </a:cubicBezTo>
                  <a:cubicBezTo>
                    <a:pt x="117" y="59"/>
                    <a:pt x="126" y="48"/>
                    <a:pt x="126" y="35"/>
                  </a:cubicBezTo>
                  <a:cubicBezTo>
                    <a:pt x="126" y="16"/>
                    <a:pt x="105" y="0"/>
                    <a:pt x="80" y="0"/>
                  </a:cubicBezTo>
                  <a:close/>
                </a:path>
              </a:pathLst>
            </a:custGeom>
            <a:solidFill>
              <a:schemeClr val="bg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45" tIns="44804" rIns="0" bIns="44804" numCol="1" spcCol="0" rtlCol="0" fromWordArt="0" anchor="ctr" anchorCtr="0" forceAA="0" compatLnSpc="1">
              <a:prstTxWarp prst="textNoShape">
                <a:avLst/>
              </a:prstTxWarp>
              <a:noAutofit/>
            </a:bodyPr>
            <a:lstStyle/>
            <a:p>
              <a:pPr defTabSz="895999">
                <a:lnSpc>
                  <a:spcPct val="90000"/>
                </a:lnSpc>
                <a:spcAft>
                  <a:spcPts val="575"/>
                </a:spcAft>
              </a:pPr>
              <a:endParaRPr lang="en-US" sz="1345" b="1" dirty="0">
                <a:gradFill>
                  <a:gsLst>
                    <a:gs pos="50427">
                      <a:srgbClr val="FFFFFF"/>
                    </a:gs>
                    <a:gs pos="30000">
                      <a:srgbClr val="FFFFFF"/>
                    </a:gs>
                  </a:gsLst>
                  <a:lin ang="5400000" scaled="0"/>
                </a:gradFill>
              </a:endParaRPr>
            </a:p>
          </p:txBody>
        </p:sp>
      </p:grpSp>
      <p:grpSp>
        <p:nvGrpSpPr>
          <p:cNvPr id="12" name="Group 11"/>
          <p:cNvGrpSpPr/>
          <p:nvPr/>
        </p:nvGrpSpPr>
        <p:grpSpPr>
          <a:xfrm>
            <a:off x="3547648" y="3647742"/>
            <a:ext cx="1691203" cy="500716"/>
            <a:chOff x="2867799" y="2762517"/>
            <a:chExt cx="1760415" cy="521208"/>
          </a:xfrm>
          <a:solidFill>
            <a:srgbClr val="0072C6"/>
          </a:solidFill>
        </p:grpSpPr>
        <p:sp>
          <p:nvSpPr>
            <p:cNvPr id="13" name="Rectangle 12"/>
            <p:cNvSpPr/>
            <p:nvPr/>
          </p:nvSpPr>
          <p:spPr bwMode="auto">
            <a:xfrm>
              <a:off x="2867799" y="2762517"/>
              <a:ext cx="1760415" cy="52120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Mail</a:t>
              </a:r>
            </a:p>
          </p:txBody>
        </p:sp>
        <p:sp>
          <p:nvSpPr>
            <p:cNvPr id="14" name="Freeform 18"/>
            <p:cNvSpPr>
              <a:spLocks noChangeAspect="1" noEditPoints="1"/>
            </p:cNvSpPr>
            <p:nvPr/>
          </p:nvSpPr>
          <p:spPr bwMode="auto">
            <a:xfrm>
              <a:off x="4198336" y="2933167"/>
              <a:ext cx="300859" cy="202406"/>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chemeClr val="bg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45" tIns="44804" rIns="0" bIns="44804" numCol="1" spcCol="0" rtlCol="0" fromWordArt="0" anchor="ctr" anchorCtr="0" forceAA="0" compatLnSpc="1">
              <a:prstTxWarp prst="textNoShape">
                <a:avLst/>
              </a:prstTxWarp>
              <a:noAutofit/>
            </a:bodyPr>
            <a:lstStyle/>
            <a:p>
              <a:pPr defTabSz="895999">
                <a:lnSpc>
                  <a:spcPct val="90000"/>
                </a:lnSpc>
                <a:spcAft>
                  <a:spcPts val="575"/>
                </a:spcAft>
              </a:pPr>
              <a:endParaRPr lang="en-US" sz="1345" b="1" dirty="0">
                <a:gradFill>
                  <a:gsLst>
                    <a:gs pos="50427">
                      <a:srgbClr val="FFFFFF"/>
                    </a:gs>
                    <a:gs pos="30000">
                      <a:srgbClr val="FFFFFF"/>
                    </a:gs>
                  </a:gsLst>
                  <a:lin ang="5400000" scaled="0"/>
                </a:gradFill>
              </a:endParaRPr>
            </a:p>
          </p:txBody>
        </p:sp>
      </p:grpSp>
      <p:grpSp>
        <p:nvGrpSpPr>
          <p:cNvPr id="18" name="Group 17"/>
          <p:cNvGrpSpPr/>
          <p:nvPr/>
        </p:nvGrpSpPr>
        <p:grpSpPr>
          <a:xfrm>
            <a:off x="7140851" y="3647742"/>
            <a:ext cx="1691203" cy="500716"/>
            <a:chOff x="7083805" y="2787349"/>
            <a:chExt cx="1760415" cy="521208"/>
          </a:xfrm>
          <a:solidFill>
            <a:srgbClr val="0072C6"/>
          </a:solidFill>
        </p:grpSpPr>
        <p:sp>
          <p:nvSpPr>
            <p:cNvPr id="19" name="Rectangle 18"/>
            <p:cNvSpPr/>
            <p:nvPr/>
          </p:nvSpPr>
          <p:spPr bwMode="auto">
            <a:xfrm>
              <a:off x="7083805" y="2787349"/>
              <a:ext cx="1760415" cy="52120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People</a:t>
              </a:r>
            </a:p>
          </p:txBody>
        </p:sp>
        <p:sp>
          <p:nvSpPr>
            <p:cNvPr id="20" name="Freeform 5"/>
            <p:cNvSpPr>
              <a:spLocks noChangeAspect="1" noEditPoints="1"/>
            </p:cNvSpPr>
            <p:nvPr/>
          </p:nvSpPr>
          <p:spPr bwMode="auto">
            <a:xfrm>
              <a:off x="8429000" y="2941433"/>
              <a:ext cx="297821" cy="253214"/>
            </a:xfrm>
            <a:custGeom>
              <a:avLst/>
              <a:gdLst>
                <a:gd name="T0" fmla="*/ 240 w 400"/>
                <a:gd name="T1" fmla="*/ 84 h 342"/>
                <a:gd name="T2" fmla="*/ 160 w 400"/>
                <a:gd name="T3" fmla="*/ 84 h 342"/>
                <a:gd name="T4" fmla="*/ 136 w 400"/>
                <a:gd name="T5" fmla="*/ 108 h 342"/>
                <a:gd name="T6" fmla="*/ 136 w 400"/>
                <a:gd name="T7" fmla="*/ 217 h 342"/>
                <a:gd name="T8" fmla="*/ 160 w 400"/>
                <a:gd name="T9" fmla="*/ 241 h 342"/>
                <a:gd name="T10" fmla="*/ 160 w 400"/>
                <a:gd name="T11" fmla="*/ 241 h 342"/>
                <a:gd name="T12" fmla="*/ 160 w 400"/>
                <a:gd name="T13" fmla="*/ 318 h 342"/>
                <a:gd name="T14" fmla="*/ 183 w 400"/>
                <a:gd name="T15" fmla="*/ 342 h 342"/>
                <a:gd name="T16" fmla="*/ 217 w 400"/>
                <a:gd name="T17" fmla="*/ 342 h 342"/>
                <a:gd name="T18" fmla="*/ 240 w 400"/>
                <a:gd name="T19" fmla="*/ 318 h 342"/>
                <a:gd name="T20" fmla="*/ 240 w 400"/>
                <a:gd name="T21" fmla="*/ 241 h 342"/>
                <a:gd name="T22" fmla="*/ 240 w 400"/>
                <a:gd name="T23" fmla="*/ 241 h 342"/>
                <a:gd name="T24" fmla="*/ 264 w 400"/>
                <a:gd name="T25" fmla="*/ 217 h 342"/>
                <a:gd name="T26" fmla="*/ 264 w 400"/>
                <a:gd name="T27" fmla="*/ 108 h 342"/>
                <a:gd name="T28" fmla="*/ 240 w 400"/>
                <a:gd name="T29" fmla="*/ 84 h 342"/>
                <a:gd name="T30" fmla="*/ 200 w 400"/>
                <a:gd name="T31" fmla="*/ 0 h 342"/>
                <a:gd name="T32" fmla="*/ 238 w 400"/>
                <a:gd name="T33" fmla="*/ 38 h 342"/>
                <a:gd name="T34" fmla="*/ 200 w 400"/>
                <a:gd name="T35" fmla="*/ 77 h 342"/>
                <a:gd name="T36" fmla="*/ 162 w 400"/>
                <a:gd name="T37" fmla="*/ 38 h 342"/>
                <a:gd name="T38" fmla="*/ 200 w 400"/>
                <a:gd name="T39" fmla="*/ 0 h 342"/>
                <a:gd name="T40" fmla="*/ 380 w 400"/>
                <a:gd name="T41" fmla="*/ 93 h 342"/>
                <a:gd name="T42" fmla="*/ 311 w 400"/>
                <a:gd name="T43" fmla="*/ 93 h 342"/>
                <a:gd name="T44" fmla="*/ 291 w 400"/>
                <a:gd name="T45" fmla="*/ 113 h 342"/>
                <a:gd name="T46" fmla="*/ 291 w 400"/>
                <a:gd name="T47" fmla="*/ 207 h 342"/>
                <a:gd name="T48" fmla="*/ 311 w 400"/>
                <a:gd name="T49" fmla="*/ 227 h 342"/>
                <a:gd name="T50" fmla="*/ 311 w 400"/>
                <a:gd name="T51" fmla="*/ 227 h 342"/>
                <a:gd name="T52" fmla="*/ 311 w 400"/>
                <a:gd name="T53" fmla="*/ 294 h 342"/>
                <a:gd name="T54" fmla="*/ 330 w 400"/>
                <a:gd name="T55" fmla="*/ 314 h 342"/>
                <a:gd name="T56" fmla="*/ 360 w 400"/>
                <a:gd name="T57" fmla="*/ 314 h 342"/>
                <a:gd name="T58" fmla="*/ 380 w 400"/>
                <a:gd name="T59" fmla="*/ 294 h 342"/>
                <a:gd name="T60" fmla="*/ 380 w 400"/>
                <a:gd name="T61" fmla="*/ 227 h 342"/>
                <a:gd name="T62" fmla="*/ 380 w 400"/>
                <a:gd name="T63" fmla="*/ 227 h 342"/>
                <a:gd name="T64" fmla="*/ 400 w 400"/>
                <a:gd name="T65" fmla="*/ 207 h 342"/>
                <a:gd name="T66" fmla="*/ 400 w 400"/>
                <a:gd name="T67" fmla="*/ 113 h 342"/>
                <a:gd name="T68" fmla="*/ 380 w 400"/>
                <a:gd name="T69" fmla="*/ 93 h 342"/>
                <a:gd name="T70" fmla="*/ 345 w 400"/>
                <a:gd name="T71" fmla="*/ 21 h 342"/>
                <a:gd name="T72" fmla="*/ 378 w 400"/>
                <a:gd name="T73" fmla="*/ 54 h 342"/>
                <a:gd name="T74" fmla="*/ 345 w 400"/>
                <a:gd name="T75" fmla="*/ 87 h 342"/>
                <a:gd name="T76" fmla="*/ 313 w 400"/>
                <a:gd name="T77" fmla="*/ 54 h 342"/>
                <a:gd name="T78" fmla="*/ 345 w 400"/>
                <a:gd name="T79" fmla="*/ 21 h 342"/>
                <a:gd name="T80" fmla="*/ 89 w 400"/>
                <a:gd name="T81" fmla="*/ 93 h 342"/>
                <a:gd name="T82" fmla="*/ 20 w 400"/>
                <a:gd name="T83" fmla="*/ 93 h 342"/>
                <a:gd name="T84" fmla="*/ 0 w 400"/>
                <a:gd name="T85" fmla="*/ 113 h 342"/>
                <a:gd name="T86" fmla="*/ 0 w 400"/>
                <a:gd name="T87" fmla="*/ 207 h 342"/>
                <a:gd name="T88" fmla="*/ 20 w 400"/>
                <a:gd name="T89" fmla="*/ 227 h 342"/>
                <a:gd name="T90" fmla="*/ 20 w 400"/>
                <a:gd name="T91" fmla="*/ 227 h 342"/>
                <a:gd name="T92" fmla="*/ 20 w 400"/>
                <a:gd name="T93" fmla="*/ 294 h 342"/>
                <a:gd name="T94" fmla="*/ 40 w 400"/>
                <a:gd name="T95" fmla="*/ 314 h 342"/>
                <a:gd name="T96" fmla="*/ 70 w 400"/>
                <a:gd name="T97" fmla="*/ 314 h 342"/>
                <a:gd name="T98" fmla="*/ 89 w 400"/>
                <a:gd name="T99" fmla="*/ 294 h 342"/>
                <a:gd name="T100" fmla="*/ 89 w 400"/>
                <a:gd name="T101" fmla="*/ 227 h 342"/>
                <a:gd name="T102" fmla="*/ 89 w 400"/>
                <a:gd name="T103" fmla="*/ 227 h 342"/>
                <a:gd name="T104" fmla="*/ 109 w 400"/>
                <a:gd name="T105" fmla="*/ 207 h 342"/>
                <a:gd name="T106" fmla="*/ 109 w 400"/>
                <a:gd name="T107" fmla="*/ 113 h 342"/>
                <a:gd name="T108" fmla="*/ 89 w 400"/>
                <a:gd name="T109" fmla="*/ 93 h 342"/>
                <a:gd name="T110" fmla="*/ 55 w 400"/>
                <a:gd name="T111" fmla="*/ 21 h 342"/>
                <a:gd name="T112" fmla="*/ 87 w 400"/>
                <a:gd name="T113" fmla="*/ 54 h 342"/>
                <a:gd name="T114" fmla="*/ 55 w 400"/>
                <a:gd name="T115" fmla="*/ 87 h 342"/>
                <a:gd name="T116" fmla="*/ 22 w 400"/>
                <a:gd name="T117" fmla="*/ 54 h 342"/>
                <a:gd name="T118" fmla="*/ 55 w 400"/>
                <a:gd name="T119" fmla="*/ 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 h="342">
                  <a:moveTo>
                    <a:pt x="240" y="84"/>
                  </a:moveTo>
                  <a:cubicBezTo>
                    <a:pt x="160" y="84"/>
                    <a:pt x="160" y="84"/>
                    <a:pt x="160" y="84"/>
                  </a:cubicBezTo>
                  <a:cubicBezTo>
                    <a:pt x="147" y="84"/>
                    <a:pt x="136" y="95"/>
                    <a:pt x="136" y="108"/>
                  </a:cubicBezTo>
                  <a:cubicBezTo>
                    <a:pt x="136" y="217"/>
                    <a:pt x="136" y="217"/>
                    <a:pt x="136" y="217"/>
                  </a:cubicBezTo>
                  <a:cubicBezTo>
                    <a:pt x="136" y="230"/>
                    <a:pt x="147" y="241"/>
                    <a:pt x="160" y="241"/>
                  </a:cubicBezTo>
                  <a:cubicBezTo>
                    <a:pt x="160" y="241"/>
                    <a:pt x="160" y="241"/>
                    <a:pt x="160" y="241"/>
                  </a:cubicBezTo>
                  <a:cubicBezTo>
                    <a:pt x="160" y="318"/>
                    <a:pt x="160" y="318"/>
                    <a:pt x="160" y="318"/>
                  </a:cubicBezTo>
                  <a:cubicBezTo>
                    <a:pt x="160" y="331"/>
                    <a:pt x="170" y="342"/>
                    <a:pt x="183" y="342"/>
                  </a:cubicBezTo>
                  <a:cubicBezTo>
                    <a:pt x="217" y="342"/>
                    <a:pt x="217" y="342"/>
                    <a:pt x="217" y="342"/>
                  </a:cubicBezTo>
                  <a:cubicBezTo>
                    <a:pt x="230" y="342"/>
                    <a:pt x="240" y="331"/>
                    <a:pt x="240" y="318"/>
                  </a:cubicBezTo>
                  <a:cubicBezTo>
                    <a:pt x="240" y="241"/>
                    <a:pt x="240" y="241"/>
                    <a:pt x="240" y="241"/>
                  </a:cubicBezTo>
                  <a:cubicBezTo>
                    <a:pt x="240" y="241"/>
                    <a:pt x="240" y="241"/>
                    <a:pt x="240" y="241"/>
                  </a:cubicBezTo>
                  <a:cubicBezTo>
                    <a:pt x="253" y="241"/>
                    <a:pt x="264" y="230"/>
                    <a:pt x="264" y="217"/>
                  </a:cubicBezTo>
                  <a:cubicBezTo>
                    <a:pt x="264" y="108"/>
                    <a:pt x="264" y="108"/>
                    <a:pt x="264" y="108"/>
                  </a:cubicBezTo>
                  <a:cubicBezTo>
                    <a:pt x="264" y="95"/>
                    <a:pt x="253" y="84"/>
                    <a:pt x="240" y="84"/>
                  </a:cubicBezTo>
                  <a:close/>
                  <a:moveTo>
                    <a:pt x="200" y="0"/>
                  </a:moveTo>
                  <a:cubicBezTo>
                    <a:pt x="221" y="0"/>
                    <a:pt x="238" y="17"/>
                    <a:pt x="238" y="38"/>
                  </a:cubicBezTo>
                  <a:cubicBezTo>
                    <a:pt x="238" y="59"/>
                    <a:pt x="221" y="77"/>
                    <a:pt x="200" y="77"/>
                  </a:cubicBezTo>
                  <a:cubicBezTo>
                    <a:pt x="179" y="77"/>
                    <a:pt x="162" y="59"/>
                    <a:pt x="162" y="38"/>
                  </a:cubicBezTo>
                  <a:cubicBezTo>
                    <a:pt x="162" y="17"/>
                    <a:pt x="179" y="0"/>
                    <a:pt x="200" y="0"/>
                  </a:cubicBezTo>
                  <a:close/>
                  <a:moveTo>
                    <a:pt x="380" y="93"/>
                  </a:moveTo>
                  <a:cubicBezTo>
                    <a:pt x="311" y="93"/>
                    <a:pt x="311" y="93"/>
                    <a:pt x="311" y="93"/>
                  </a:cubicBezTo>
                  <a:cubicBezTo>
                    <a:pt x="300" y="93"/>
                    <a:pt x="291" y="102"/>
                    <a:pt x="291" y="113"/>
                  </a:cubicBezTo>
                  <a:cubicBezTo>
                    <a:pt x="291" y="207"/>
                    <a:pt x="291" y="207"/>
                    <a:pt x="291" y="207"/>
                  </a:cubicBezTo>
                  <a:cubicBezTo>
                    <a:pt x="291" y="218"/>
                    <a:pt x="300" y="227"/>
                    <a:pt x="311" y="227"/>
                  </a:cubicBezTo>
                  <a:cubicBezTo>
                    <a:pt x="311" y="227"/>
                    <a:pt x="311" y="227"/>
                    <a:pt x="311" y="227"/>
                  </a:cubicBezTo>
                  <a:cubicBezTo>
                    <a:pt x="311" y="294"/>
                    <a:pt x="311" y="294"/>
                    <a:pt x="311" y="294"/>
                  </a:cubicBezTo>
                  <a:cubicBezTo>
                    <a:pt x="311" y="305"/>
                    <a:pt x="320" y="314"/>
                    <a:pt x="330" y="314"/>
                  </a:cubicBezTo>
                  <a:cubicBezTo>
                    <a:pt x="360" y="314"/>
                    <a:pt x="360" y="314"/>
                    <a:pt x="360" y="314"/>
                  </a:cubicBezTo>
                  <a:cubicBezTo>
                    <a:pt x="371" y="314"/>
                    <a:pt x="380" y="305"/>
                    <a:pt x="380" y="294"/>
                  </a:cubicBezTo>
                  <a:cubicBezTo>
                    <a:pt x="380" y="227"/>
                    <a:pt x="380" y="227"/>
                    <a:pt x="380" y="227"/>
                  </a:cubicBezTo>
                  <a:cubicBezTo>
                    <a:pt x="380" y="227"/>
                    <a:pt x="380" y="227"/>
                    <a:pt x="380" y="227"/>
                  </a:cubicBezTo>
                  <a:cubicBezTo>
                    <a:pt x="391" y="227"/>
                    <a:pt x="400" y="218"/>
                    <a:pt x="400" y="207"/>
                  </a:cubicBezTo>
                  <a:cubicBezTo>
                    <a:pt x="400" y="113"/>
                    <a:pt x="400" y="113"/>
                    <a:pt x="400" y="113"/>
                  </a:cubicBezTo>
                  <a:cubicBezTo>
                    <a:pt x="400" y="102"/>
                    <a:pt x="391" y="93"/>
                    <a:pt x="380" y="93"/>
                  </a:cubicBezTo>
                  <a:close/>
                  <a:moveTo>
                    <a:pt x="345" y="21"/>
                  </a:moveTo>
                  <a:cubicBezTo>
                    <a:pt x="363" y="21"/>
                    <a:pt x="378" y="36"/>
                    <a:pt x="378" y="54"/>
                  </a:cubicBezTo>
                  <a:cubicBezTo>
                    <a:pt x="378" y="72"/>
                    <a:pt x="363" y="87"/>
                    <a:pt x="345" y="87"/>
                  </a:cubicBezTo>
                  <a:cubicBezTo>
                    <a:pt x="327" y="87"/>
                    <a:pt x="313" y="72"/>
                    <a:pt x="313" y="54"/>
                  </a:cubicBezTo>
                  <a:cubicBezTo>
                    <a:pt x="313" y="36"/>
                    <a:pt x="327" y="21"/>
                    <a:pt x="345" y="21"/>
                  </a:cubicBezTo>
                  <a:close/>
                  <a:moveTo>
                    <a:pt x="89" y="93"/>
                  </a:moveTo>
                  <a:cubicBezTo>
                    <a:pt x="20" y="93"/>
                    <a:pt x="20" y="93"/>
                    <a:pt x="20" y="93"/>
                  </a:cubicBezTo>
                  <a:cubicBezTo>
                    <a:pt x="9" y="93"/>
                    <a:pt x="0" y="102"/>
                    <a:pt x="0" y="113"/>
                  </a:cubicBezTo>
                  <a:cubicBezTo>
                    <a:pt x="0" y="207"/>
                    <a:pt x="0" y="207"/>
                    <a:pt x="0" y="207"/>
                  </a:cubicBezTo>
                  <a:cubicBezTo>
                    <a:pt x="0" y="218"/>
                    <a:pt x="9" y="227"/>
                    <a:pt x="20" y="227"/>
                  </a:cubicBezTo>
                  <a:cubicBezTo>
                    <a:pt x="20" y="227"/>
                    <a:pt x="20" y="227"/>
                    <a:pt x="20" y="227"/>
                  </a:cubicBezTo>
                  <a:cubicBezTo>
                    <a:pt x="20" y="294"/>
                    <a:pt x="20" y="294"/>
                    <a:pt x="20" y="294"/>
                  </a:cubicBezTo>
                  <a:cubicBezTo>
                    <a:pt x="20" y="305"/>
                    <a:pt x="29" y="314"/>
                    <a:pt x="40" y="314"/>
                  </a:cubicBezTo>
                  <a:cubicBezTo>
                    <a:pt x="70" y="314"/>
                    <a:pt x="70" y="314"/>
                    <a:pt x="70" y="314"/>
                  </a:cubicBezTo>
                  <a:cubicBezTo>
                    <a:pt x="80" y="314"/>
                    <a:pt x="89" y="305"/>
                    <a:pt x="89" y="294"/>
                  </a:cubicBezTo>
                  <a:cubicBezTo>
                    <a:pt x="89" y="227"/>
                    <a:pt x="89" y="227"/>
                    <a:pt x="89" y="227"/>
                  </a:cubicBezTo>
                  <a:cubicBezTo>
                    <a:pt x="89" y="227"/>
                    <a:pt x="89" y="227"/>
                    <a:pt x="89" y="227"/>
                  </a:cubicBezTo>
                  <a:cubicBezTo>
                    <a:pt x="100" y="227"/>
                    <a:pt x="109" y="218"/>
                    <a:pt x="109" y="207"/>
                  </a:cubicBezTo>
                  <a:cubicBezTo>
                    <a:pt x="109" y="113"/>
                    <a:pt x="109" y="113"/>
                    <a:pt x="109" y="113"/>
                  </a:cubicBezTo>
                  <a:cubicBezTo>
                    <a:pt x="109" y="102"/>
                    <a:pt x="100" y="93"/>
                    <a:pt x="89" y="93"/>
                  </a:cubicBezTo>
                  <a:close/>
                  <a:moveTo>
                    <a:pt x="55" y="21"/>
                  </a:moveTo>
                  <a:cubicBezTo>
                    <a:pt x="73" y="21"/>
                    <a:pt x="87" y="36"/>
                    <a:pt x="87" y="54"/>
                  </a:cubicBezTo>
                  <a:cubicBezTo>
                    <a:pt x="87" y="72"/>
                    <a:pt x="73" y="87"/>
                    <a:pt x="55" y="87"/>
                  </a:cubicBezTo>
                  <a:cubicBezTo>
                    <a:pt x="37" y="87"/>
                    <a:pt x="22" y="72"/>
                    <a:pt x="22" y="54"/>
                  </a:cubicBezTo>
                  <a:cubicBezTo>
                    <a:pt x="22" y="36"/>
                    <a:pt x="37" y="21"/>
                    <a:pt x="55" y="21"/>
                  </a:cubicBezTo>
                  <a:close/>
                </a:path>
              </a:pathLst>
            </a:custGeom>
            <a:solidFill>
              <a:schemeClr val="bg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45" tIns="44804" rIns="0" bIns="44804" numCol="1" spcCol="0" rtlCol="0" fromWordArt="0" anchor="ctr" anchorCtr="0" forceAA="0" compatLnSpc="1">
              <a:prstTxWarp prst="textNoShape">
                <a:avLst/>
              </a:prstTxWarp>
              <a:noAutofit/>
            </a:bodyPr>
            <a:lstStyle/>
            <a:p>
              <a:pPr defTabSz="895999">
                <a:lnSpc>
                  <a:spcPct val="90000"/>
                </a:lnSpc>
                <a:spcAft>
                  <a:spcPts val="575"/>
                </a:spcAft>
              </a:pPr>
              <a:endParaRPr lang="en-US" sz="1345" b="1" dirty="0">
                <a:gradFill>
                  <a:gsLst>
                    <a:gs pos="50427">
                      <a:srgbClr val="FFFFFF"/>
                    </a:gs>
                    <a:gs pos="30000">
                      <a:srgbClr val="FFFFFF"/>
                    </a:gs>
                  </a:gsLst>
                  <a:lin ang="5400000" scaled="0"/>
                </a:gradFill>
              </a:endParaRPr>
            </a:p>
          </p:txBody>
        </p:sp>
      </p:grpSp>
      <p:grpSp>
        <p:nvGrpSpPr>
          <p:cNvPr id="21" name="Group 20"/>
          <p:cNvGrpSpPr/>
          <p:nvPr/>
        </p:nvGrpSpPr>
        <p:grpSpPr>
          <a:xfrm>
            <a:off x="1760506" y="3647742"/>
            <a:ext cx="1691203" cy="500716"/>
            <a:chOff x="753803" y="2762517"/>
            <a:chExt cx="1760415" cy="521208"/>
          </a:xfrm>
          <a:solidFill>
            <a:srgbClr val="0072C6"/>
          </a:solidFill>
        </p:grpSpPr>
        <p:sp>
          <p:nvSpPr>
            <p:cNvPr id="22" name="Rectangle 21"/>
            <p:cNvSpPr/>
            <p:nvPr/>
          </p:nvSpPr>
          <p:spPr bwMode="auto">
            <a:xfrm>
              <a:off x="753803" y="2762517"/>
              <a:ext cx="1760415" cy="52120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Documents</a:t>
              </a:r>
            </a:p>
          </p:txBody>
        </p:sp>
        <p:sp>
          <p:nvSpPr>
            <p:cNvPr id="23" name="Freeform 5"/>
            <p:cNvSpPr>
              <a:spLocks noChangeAspect="1" noEditPoints="1"/>
            </p:cNvSpPr>
            <p:nvPr/>
          </p:nvSpPr>
          <p:spPr bwMode="auto">
            <a:xfrm>
              <a:off x="2181812" y="2898795"/>
              <a:ext cx="225136" cy="288826"/>
            </a:xfrm>
            <a:custGeom>
              <a:avLst/>
              <a:gdLst>
                <a:gd name="T0" fmla="*/ 120 w 304"/>
                <a:gd name="T1" fmla="*/ 0 h 390"/>
                <a:gd name="T2" fmla="*/ 45 w 304"/>
                <a:gd name="T3" fmla="*/ 65 h 390"/>
                <a:gd name="T4" fmla="*/ 45 w 304"/>
                <a:gd name="T5" fmla="*/ 91 h 390"/>
                <a:gd name="T6" fmla="*/ 0 w 304"/>
                <a:gd name="T7" fmla="*/ 132 h 390"/>
                <a:gd name="T8" fmla="*/ 0 w 304"/>
                <a:gd name="T9" fmla="*/ 390 h 390"/>
                <a:gd name="T10" fmla="*/ 263 w 304"/>
                <a:gd name="T11" fmla="*/ 390 h 390"/>
                <a:gd name="T12" fmla="*/ 263 w 304"/>
                <a:gd name="T13" fmla="*/ 323 h 390"/>
                <a:gd name="T14" fmla="*/ 304 w 304"/>
                <a:gd name="T15" fmla="*/ 323 h 390"/>
                <a:gd name="T16" fmla="*/ 304 w 304"/>
                <a:gd name="T17" fmla="*/ 0 h 390"/>
                <a:gd name="T18" fmla="*/ 120 w 304"/>
                <a:gd name="T19" fmla="*/ 0 h 390"/>
                <a:gd name="T20" fmla="*/ 120 w 304"/>
                <a:gd name="T21" fmla="*/ 0 h 390"/>
                <a:gd name="T22" fmla="*/ 120 w 304"/>
                <a:gd name="T23" fmla="*/ 0 h 390"/>
                <a:gd name="T24" fmla="*/ 237 w 304"/>
                <a:gd name="T25" fmla="*/ 366 h 390"/>
                <a:gd name="T26" fmla="*/ 26 w 304"/>
                <a:gd name="T27" fmla="*/ 366 h 390"/>
                <a:gd name="T28" fmla="*/ 26 w 304"/>
                <a:gd name="T29" fmla="*/ 156 h 390"/>
                <a:gd name="T30" fmla="*/ 45 w 304"/>
                <a:gd name="T31" fmla="*/ 156 h 390"/>
                <a:gd name="T32" fmla="*/ 45 w 304"/>
                <a:gd name="T33" fmla="*/ 323 h 390"/>
                <a:gd name="T34" fmla="*/ 237 w 304"/>
                <a:gd name="T35" fmla="*/ 323 h 390"/>
                <a:gd name="T36" fmla="*/ 237 w 304"/>
                <a:gd name="T37" fmla="*/ 366 h 390"/>
                <a:gd name="T38" fmla="*/ 237 w 304"/>
                <a:gd name="T39" fmla="*/ 366 h 390"/>
                <a:gd name="T40" fmla="*/ 237 w 304"/>
                <a:gd name="T41" fmla="*/ 366 h 390"/>
                <a:gd name="T42" fmla="*/ 278 w 304"/>
                <a:gd name="T43" fmla="*/ 299 h 390"/>
                <a:gd name="T44" fmla="*/ 72 w 304"/>
                <a:gd name="T45" fmla="*/ 299 h 390"/>
                <a:gd name="T46" fmla="*/ 72 w 304"/>
                <a:gd name="T47" fmla="*/ 87 h 390"/>
                <a:gd name="T48" fmla="*/ 152 w 304"/>
                <a:gd name="T49" fmla="*/ 87 h 390"/>
                <a:gd name="T50" fmla="*/ 152 w 304"/>
                <a:gd name="T51" fmla="*/ 24 h 390"/>
                <a:gd name="T52" fmla="*/ 278 w 304"/>
                <a:gd name="T53" fmla="*/ 24 h 390"/>
                <a:gd name="T54" fmla="*/ 278 w 304"/>
                <a:gd name="T55" fmla="*/ 299 h 390"/>
                <a:gd name="T56" fmla="*/ 278 w 304"/>
                <a:gd name="T57" fmla="*/ 299 h 390"/>
                <a:gd name="T58" fmla="*/ 278 w 304"/>
                <a:gd name="T59" fmla="*/ 299 h 390"/>
                <a:gd name="T60" fmla="*/ 113 w 304"/>
                <a:gd name="T61" fmla="*/ 135 h 390"/>
                <a:gd name="T62" fmla="*/ 251 w 304"/>
                <a:gd name="T63" fmla="*/ 135 h 390"/>
                <a:gd name="T64" fmla="*/ 251 w 304"/>
                <a:gd name="T65" fmla="*/ 159 h 390"/>
                <a:gd name="T66" fmla="*/ 113 w 304"/>
                <a:gd name="T67" fmla="*/ 159 h 390"/>
                <a:gd name="T68" fmla="*/ 113 w 304"/>
                <a:gd name="T69" fmla="*/ 135 h 390"/>
                <a:gd name="T70" fmla="*/ 113 w 304"/>
                <a:gd name="T71" fmla="*/ 135 h 390"/>
                <a:gd name="T72" fmla="*/ 113 w 304"/>
                <a:gd name="T73" fmla="*/ 173 h 390"/>
                <a:gd name="T74" fmla="*/ 251 w 304"/>
                <a:gd name="T75" fmla="*/ 173 h 390"/>
                <a:gd name="T76" fmla="*/ 251 w 304"/>
                <a:gd name="T77" fmla="*/ 197 h 390"/>
                <a:gd name="T78" fmla="*/ 113 w 304"/>
                <a:gd name="T79" fmla="*/ 197 h 390"/>
                <a:gd name="T80" fmla="*/ 113 w 304"/>
                <a:gd name="T81" fmla="*/ 173 h 390"/>
                <a:gd name="T82" fmla="*/ 113 w 304"/>
                <a:gd name="T83" fmla="*/ 173 h 390"/>
                <a:gd name="T84" fmla="*/ 113 w 304"/>
                <a:gd name="T85" fmla="*/ 212 h 390"/>
                <a:gd name="T86" fmla="*/ 251 w 304"/>
                <a:gd name="T87" fmla="*/ 212 h 390"/>
                <a:gd name="T88" fmla="*/ 251 w 304"/>
                <a:gd name="T89" fmla="*/ 236 h 390"/>
                <a:gd name="T90" fmla="*/ 113 w 304"/>
                <a:gd name="T91" fmla="*/ 236 h 390"/>
                <a:gd name="T92" fmla="*/ 113 w 304"/>
                <a:gd name="T93" fmla="*/ 212 h 390"/>
                <a:gd name="T94" fmla="*/ 113 w 304"/>
                <a:gd name="T95" fmla="*/ 212 h 390"/>
                <a:gd name="T96" fmla="*/ 113 w 304"/>
                <a:gd name="T97" fmla="*/ 250 h 390"/>
                <a:gd name="T98" fmla="*/ 251 w 304"/>
                <a:gd name="T99" fmla="*/ 250 h 390"/>
                <a:gd name="T100" fmla="*/ 251 w 304"/>
                <a:gd name="T101" fmla="*/ 274 h 390"/>
                <a:gd name="T102" fmla="*/ 113 w 304"/>
                <a:gd name="T103" fmla="*/ 274 h 390"/>
                <a:gd name="T104" fmla="*/ 113 w 304"/>
                <a:gd name="T105" fmla="*/ 250 h 390"/>
                <a:gd name="T106" fmla="*/ 113 w 304"/>
                <a:gd name="T107" fmla="*/ 25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90">
                  <a:moveTo>
                    <a:pt x="120" y="0"/>
                  </a:moveTo>
                  <a:lnTo>
                    <a:pt x="45" y="65"/>
                  </a:lnTo>
                  <a:lnTo>
                    <a:pt x="45" y="91"/>
                  </a:lnTo>
                  <a:lnTo>
                    <a:pt x="0" y="132"/>
                  </a:lnTo>
                  <a:lnTo>
                    <a:pt x="0" y="390"/>
                  </a:lnTo>
                  <a:lnTo>
                    <a:pt x="263" y="390"/>
                  </a:lnTo>
                  <a:lnTo>
                    <a:pt x="263" y="323"/>
                  </a:lnTo>
                  <a:lnTo>
                    <a:pt x="304" y="323"/>
                  </a:lnTo>
                  <a:lnTo>
                    <a:pt x="304" y="0"/>
                  </a:lnTo>
                  <a:lnTo>
                    <a:pt x="120" y="0"/>
                  </a:lnTo>
                  <a:lnTo>
                    <a:pt x="120" y="0"/>
                  </a:lnTo>
                  <a:lnTo>
                    <a:pt x="120" y="0"/>
                  </a:lnTo>
                  <a:close/>
                  <a:moveTo>
                    <a:pt x="237" y="366"/>
                  </a:moveTo>
                  <a:lnTo>
                    <a:pt x="26" y="366"/>
                  </a:lnTo>
                  <a:lnTo>
                    <a:pt x="26" y="156"/>
                  </a:lnTo>
                  <a:lnTo>
                    <a:pt x="45" y="156"/>
                  </a:lnTo>
                  <a:lnTo>
                    <a:pt x="45" y="323"/>
                  </a:lnTo>
                  <a:lnTo>
                    <a:pt x="237" y="323"/>
                  </a:lnTo>
                  <a:lnTo>
                    <a:pt x="237" y="366"/>
                  </a:lnTo>
                  <a:lnTo>
                    <a:pt x="237" y="366"/>
                  </a:lnTo>
                  <a:lnTo>
                    <a:pt x="237" y="366"/>
                  </a:lnTo>
                  <a:close/>
                  <a:moveTo>
                    <a:pt x="278" y="299"/>
                  </a:moveTo>
                  <a:lnTo>
                    <a:pt x="72" y="299"/>
                  </a:lnTo>
                  <a:lnTo>
                    <a:pt x="72" y="87"/>
                  </a:lnTo>
                  <a:lnTo>
                    <a:pt x="152" y="87"/>
                  </a:lnTo>
                  <a:lnTo>
                    <a:pt x="152" y="24"/>
                  </a:lnTo>
                  <a:lnTo>
                    <a:pt x="278" y="24"/>
                  </a:lnTo>
                  <a:lnTo>
                    <a:pt x="278" y="299"/>
                  </a:lnTo>
                  <a:lnTo>
                    <a:pt x="278" y="299"/>
                  </a:lnTo>
                  <a:lnTo>
                    <a:pt x="278" y="299"/>
                  </a:lnTo>
                  <a:close/>
                  <a:moveTo>
                    <a:pt x="113" y="135"/>
                  </a:moveTo>
                  <a:lnTo>
                    <a:pt x="251" y="135"/>
                  </a:lnTo>
                  <a:lnTo>
                    <a:pt x="251" y="159"/>
                  </a:lnTo>
                  <a:lnTo>
                    <a:pt x="113" y="159"/>
                  </a:lnTo>
                  <a:lnTo>
                    <a:pt x="113" y="135"/>
                  </a:lnTo>
                  <a:lnTo>
                    <a:pt x="113" y="135"/>
                  </a:lnTo>
                  <a:close/>
                  <a:moveTo>
                    <a:pt x="113" y="173"/>
                  </a:moveTo>
                  <a:lnTo>
                    <a:pt x="251" y="173"/>
                  </a:lnTo>
                  <a:lnTo>
                    <a:pt x="251" y="197"/>
                  </a:lnTo>
                  <a:lnTo>
                    <a:pt x="113" y="197"/>
                  </a:lnTo>
                  <a:lnTo>
                    <a:pt x="113" y="173"/>
                  </a:lnTo>
                  <a:lnTo>
                    <a:pt x="113" y="173"/>
                  </a:lnTo>
                  <a:close/>
                  <a:moveTo>
                    <a:pt x="113" y="212"/>
                  </a:moveTo>
                  <a:lnTo>
                    <a:pt x="251" y="212"/>
                  </a:lnTo>
                  <a:lnTo>
                    <a:pt x="251" y="236"/>
                  </a:lnTo>
                  <a:lnTo>
                    <a:pt x="113" y="236"/>
                  </a:lnTo>
                  <a:lnTo>
                    <a:pt x="113" y="212"/>
                  </a:lnTo>
                  <a:lnTo>
                    <a:pt x="113" y="212"/>
                  </a:lnTo>
                  <a:close/>
                  <a:moveTo>
                    <a:pt x="113" y="250"/>
                  </a:moveTo>
                  <a:lnTo>
                    <a:pt x="251" y="250"/>
                  </a:lnTo>
                  <a:lnTo>
                    <a:pt x="251" y="274"/>
                  </a:lnTo>
                  <a:lnTo>
                    <a:pt x="113" y="274"/>
                  </a:lnTo>
                  <a:lnTo>
                    <a:pt x="113" y="250"/>
                  </a:lnTo>
                  <a:lnTo>
                    <a:pt x="113" y="250"/>
                  </a:lnTo>
                  <a:close/>
                </a:path>
              </a:pathLst>
            </a:cu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45" tIns="44804" rIns="0" bIns="44804" numCol="1" spcCol="0" rtlCol="0" fromWordArt="0" anchor="ctr" anchorCtr="0" forceAA="0" compatLnSpc="1">
              <a:prstTxWarp prst="textNoShape">
                <a:avLst/>
              </a:prstTxWarp>
              <a:noAutofit/>
            </a:bodyPr>
            <a:lstStyle/>
            <a:p>
              <a:pPr defTabSz="895999">
                <a:lnSpc>
                  <a:spcPct val="90000"/>
                </a:lnSpc>
                <a:spcAft>
                  <a:spcPts val="575"/>
                </a:spcAft>
              </a:pPr>
              <a:endParaRPr lang="en-US" sz="1345" b="1" dirty="0">
                <a:gradFill>
                  <a:gsLst>
                    <a:gs pos="50427">
                      <a:srgbClr val="FFFFFF"/>
                    </a:gs>
                    <a:gs pos="30000">
                      <a:srgbClr val="FFFFFF"/>
                    </a:gs>
                  </a:gsLst>
                  <a:lin ang="5400000" scaled="0"/>
                </a:gradFill>
              </a:endParaRPr>
            </a:p>
          </p:txBody>
        </p:sp>
      </p:grpSp>
      <p:sp>
        <p:nvSpPr>
          <p:cNvPr id="24" name="Rectangle 23"/>
          <p:cNvSpPr/>
          <p:nvPr/>
        </p:nvSpPr>
        <p:spPr bwMode="auto">
          <a:xfrm>
            <a:off x="456216" y="1379416"/>
            <a:ext cx="3698272" cy="1229829"/>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690"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Designed for </a:t>
            </a:r>
            <a:br>
              <a:rPr lang="en-US" sz="1729" dirty="0">
                <a:solidFill>
                  <a:schemeClr val="bg1"/>
                </a:solidFill>
                <a:cs typeface="Segoe UI Semilight" panose="020B0402040204020203" pitchFamily="34" charset="0"/>
              </a:rPr>
            </a:br>
            <a:r>
              <a:rPr lang="en-US" sz="1729" b="1" dirty="0">
                <a:solidFill>
                  <a:schemeClr val="bg1"/>
                </a:solidFill>
                <a:cs typeface="Segoe UI Semibold" panose="020B0702040204020203" pitchFamily="34" charset="0"/>
              </a:rPr>
              <a:t>openness </a:t>
            </a:r>
            <a:r>
              <a:rPr lang="en-US" sz="1729" dirty="0">
                <a:solidFill>
                  <a:schemeClr val="bg1"/>
                </a:solidFill>
                <a:cs typeface="Segoe UI Semilight" panose="020B0402040204020203" pitchFamily="34" charset="0"/>
              </a:rPr>
              <a:t>and</a:t>
            </a:r>
            <a:r>
              <a:rPr lang="en-US" sz="1729" b="1" dirty="0">
                <a:solidFill>
                  <a:schemeClr val="bg1"/>
                </a:solidFill>
                <a:cs typeface="Segoe UI Semilight" panose="020B0402040204020203" pitchFamily="34" charset="0"/>
              </a:rPr>
              <a:t> </a:t>
            </a:r>
            <a:br>
              <a:rPr lang="en-US" sz="1729" b="1" dirty="0">
                <a:solidFill>
                  <a:schemeClr val="bg1"/>
                </a:solidFill>
                <a:cs typeface="Segoe UI Semilight" panose="020B0402040204020203" pitchFamily="34" charset="0"/>
              </a:rPr>
            </a:br>
            <a:r>
              <a:rPr lang="en-US" sz="1729" b="1" dirty="0">
                <a:solidFill>
                  <a:schemeClr val="bg1"/>
                </a:solidFill>
                <a:cs typeface="Segoe UI Semibold" panose="020B0702040204020203" pitchFamily="34" charset="0"/>
              </a:rPr>
              <a:t>flexibility</a:t>
            </a:r>
          </a:p>
        </p:txBody>
      </p:sp>
      <p:sp>
        <p:nvSpPr>
          <p:cNvPr id="25" name="Rectangle 24"/>
          <p:cNvSpPr/>
          <p:nvPr/>
        </p:nvSpPr>
        <p:spPr bwMode="auto">
          <a:xfrm>
            <a:off x="4207244" y="1379416"/>
            <a:ext cx="3698272" cy="1229829"/>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690"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Enabling a </a:t>
            </a:r>
            <a:br>
              <a:rPr lang="en-US" sz="1729" dirty="0">
                <a:solidFill>
                  <a:schemeClr val="bg1"/>
                </a:solidFill>
                <a:cs typeface="Segoe UI Semilight" panose="020B0402040204020203" pitchFamily="34" charset="0"/>
              </a:rPr>
            </a:br>
            <a:r>
              <a:rPr lang="en-US" sz="1729" b="1" dirty="0">
                <a:solidFill>
                  <a:schemeClr val="bg1"/>
                </a:solidFill>
                <a:cs typeface="Segoe UI Semibold" panose="020B0702040204020203" pitchFamily="34" charset="0"/>
              </a:rPr>
              <a:t>consistent</a:t>
            </a:r>
            <a:r>
              <a:rPr lang="en-US" sz="1729" dirty="0">
                <a:solidFill>
                  <a:schemeClr val="bg1"/>
                </a:solidFill>
                <a:cs typeface="Segoe UI Semilight" panose="020B0402040204020203" pitchFamily="34" charset="0"/>
              </a:rPr>
              <a:t> </a:t>
            </a:r>
            <a:br>
              <a:rPr lang="en-US" sz="1729" dirty="0">
                <a:solidFill>
                  <a:schemeClr val="bg1"/>
                </a:solidFill>
                <a:cs typeface="Segoe UI Semilight" panose="020B0402040204020203" pitchFamily="34" charset="0"/>
              </a:rPr>
            </a:br>
            <a:r>
              <a:rPr lang="en-US" sz="1729" dirty="0">
                <a:solidFill>
                  <a:schemeClr val="bg1"/>
                </a:solidFill>
                <a:cs typeface="Segoe UI Semilight" panose="020B0402040204020203" pitchFamily="34" charset="0"/>
              </a:rPr>
              <a:t>development </a:t>
            </a:r>
            <a:br>
              <a:rPr lang="en-US" sz="1729" dirty="0">
                <a:solidFill>
                  <a:schemeClr val="bg1"/>
                </a:solidFill>
                <a:cs typeface="Segoe UI Semilight" panose="020B0402040204020203" pitchFamily="34" charset="0"/>
              </a:rPr>
            </a:br>
            <a:r>
              <a:rPr lang="en-US" sz="1729" dirty="0">
                <a:solidFill>
                  <a:schemeClr val="bg1"/>
                </a:solidFill>
                <a:cs typeface="Segoe UI Semilight" panose="020B0402040204020203" pitchFamily="34" charset="0"/>
              </a:rPr>
              <a:t>platform</a:t>
            </a:r>
          </a:p>
        </p:txBody>
      </p:sp>
      <p:sp>
        <p:nvSpPr>
          <p:cNvPr id="26" name="Rectangle 25"/>
          <p:cNvSpPr/>
          <p:nvPr/>
        </p:nvSpPr>
        <p:spPr bwMode="auto">
          <a:xfrm>
            <a:off x="7958269" y="1379416"/>
            <a:ext cx="3742195" cy="1229829"/>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690"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Powering </a:t>
            </a:r>
            <a:br>
              <a:rPr lang="en-US" sz="1729" dirty="0">
                <a:solidFill>
                  <a:schemeClr val="bg1"/>
                </a:solidFill>
                <a:cs typeface="Segoe UI Semilight" panose="020B0402040204020203" pitchFamily="34" charset="0"/>
              </a:rPr>
            </a:br>
            <a:r>
              <a:rPr lang="en-US" sz="1729" dirty="0">
                <a:solidFill>
                  <a:schemeClr val="bg1"/>
                </a:solidFill>
                <a:cs typeface="Segoe UI Semilight" panose="020B0402040204020203" pitchFamily="34" charset="0"/>
              </a:rPr>
              <a:t>a world </a:t>
            </a:r>
            <a:br>
              <a:rPr lang="en-US" sz="1729" dirty="0">
                <a:solidFill>
                  <a:schemeClr val="bg1"/>
                </a:solidFill>
                <a:cs typeface="Segoe UI Semilight" panose="020B0402040204020203" pitchFamily="34" charset="0"/>
              </a:rPr>
            </a:br>
            <a:r>
              <a:rPr lang="en-US" sz="1729" dirty="0">
                <a:solidFill>
                  <a:schemeClr val="bg1"/>
                </a:solidFill>
                <a:cs typeface="Segoe UI Semilight" panose="020B0402040204020203" pitchFamily="34" charset="0"/>
              </a:rPr>
              <a:t>of </a:t>
            </a:r>
            <a:r>
              <a:rPr lang="en-US" sz="1729" b="1" dirty="0">
                <a:solidFill>
                  <a:schemeClr val="bg1"/>
                </a:solidFill>
                <a:cs typeface="Segoe UI Semibold" panose="020B0702040204020203" pitchFamily="34" charset="0"/>
              </a:rPr>
              <a:t>devices</a:t>
            </a:r>
          </a:p>
        </p:txBody>
      </p:sp>
      <p:sp>
        <p:nvSpPr>
          <p:cNvPr id="27" name="Freeform 5"/>
          <p:cNvSpPr>
            <a:spLocks noChangeAspect="1" noEditPoints="1"/>
          </p:cNvSpPr>
          <p:nvPr/>
        </p:nvSpPr>
        <p:spPr bwMode="auto">
          <a:xfrm>
            <a:off x="2725323" y="1656143"/>
            <a:ext cx="981559" cy="627577"/>
          </a:xfrm>
          <a:custGeom>
            <a:avLst/>
            <a:gdLst>
              <a:gd name="T0" fmla="*/ 54 w 266"/>
              <a:gd name="T1" fmla="*/ 154 h 169"/>
              <a:gd name="T2" fmla="*/ 25 w 266"/>
              <a:gd name="T3" fmla="*/ 154 h 169"/>
              <a:gd name="T4" fmla="*/ 0 w 266"/>
              <a:gd name="T5" fmla="*/ 116 h 169"/>
              <a:gd name="T6" fmla="*/ 29 w 266"/>
              <a:gd name="T7" fmla="*/ 75 h 169"/>
              <a:gd name="T8" fmla="*/ 55 w 266"/>
              <a:gd name="T9" fmla="*/ 29 h 169"/>
              <a:gd name="T10" fmla="*/ 99 w 266"/>
              <a:gd name="T11" fmla="*/ 30 h 169"/>
              <a:gd name="T12" fmla="*/ 144 w 266"/>
              <a:gd name="T13" fmla="*/ 0 h 169"/>
              <a:gd name="T14" fmla="*/ 200 w 266"/>
              <a:gd name="T15" fmla="*/ 54 h 169"/>
              <a:gd name="T16" fmla="*/ 182 w 266"/>
              <a:gd name="T17" fmla="*/ 56 h 169"/>
              <a:gd name="T18" fmla="*/ 141 w 266"/>
              <a:gd name="T19" fmla="*/ 33 h 169"/>
              <a:gd name="T20" fmla="*/ 91 w 266"/>
              <a:gd name="T21" fmla="*/ 81 h 169"/>
              <a:gd name="T22" fmla="*/ 50 w 266"/>
              <a:gd name="T23" fmla="*/ 129 h 169"/>
              <a:gd name="T24" fmla="*/ 54 w 266"/>
              <a:gd name="T25" fmla="*/ 154 h 169"/>
              <a:gd name="T26" fmla="*/ 89 w 266"/>
              <a:gd name="T27" fmla="*/ 168 h 169"/>
              <a:gd name="T28" fmla="*/ 245 w 266"/>
              <a:gd name="T29" fmla="*/ 168 h 169"/>
              <a:gd name="T30" fmla="*/ 266 w 266"/>
              <a:gd name="T31" fmla="*/ 137 h 169"/>
              <a:gd name="T32" fmla="*/ 242 w 266"/>
              <a:gd name="T33" fmla="*/ 104 h 169"/>
              <a:gd name="T34" fmla="*/ 220 w 266"/>
              <a:gd name="T35" fmla="*/ 64 h 169"/>
              <a:gd name="T36" fmla="*/ 179 w 266"/>
              <a:gd name="T37" fmla="*/ 64 h 169"/>
              <a:gd name="T38" fmla="*/ 141 w 266"/>
              <a:gd name="T39" fmla="*/ 42 h 169"/>
              <a:gd name="T40" fmla="*/ 98 w 266"/>
              <a:gd name="T41" fmla="*/ 87 h 169"/>
              <a:gd name="T42" fmla="*/ 58 w 266"/>
              <a:gd name="T43" fmla="*/ 126 h 169"/>
              <a:gd name="T44" fmla="*/ 89 w 266"/>
              <a:gd name="T45" fmla="*/ 16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169">
                <a:moveTo>
                  <a:pt x="54" y="154"/>
                </a:moveTo>
                <a:cubicBezTo>
                  <a:pt x="25" y="154"/>
                  <a:pt x="25" y="154"/>
                  <a:pt x="25" y="154"/>
                </a:cubicBezTo>
                <a:cubicBezTo>
                  <a:pt x="25" y="154"/>
                  <a:pt x="1" y="149"/>
                  <a:pt x="0" y="116"/>
                </a:cubicBezTo>
                <a:cubicBezTo>
                  <a:pt x="0" y="83"/>
                  <a:pt x="29" y="75"/>
                  <a:pt x="29" y="75"/>
                </a:cubicBezTo>
                <a:cubicBezTo>
                  <a:pt x="29" y="75"/>
                  <a:pt x="27" y="41"/>
                  <a:pt x="55" y="29"/>
                </a:cubicBezTo>
                <a:cubicBezTo>
                  <a:pt x="83" y="17"/>
                  <a:pt x="99" y="30"/>
                  <a:pt x="99" y="30"/>
                </a:cubicBezTo>
                <a:cubicBezTo>
                  <a:pt x="99" y="30"/>
                  <a:pt x="109" y="0"/>
                  <a:pt x="144" y="0"/>
                </a:cubicBezTo>
                <a:cubicBezTo>
                  <a:pt x="175" y="0"/>
                  <a:pt x="207" y="30"/>
                  <a:pt x="200" y="54"/>
                </a:cubicBezTo>
                <a:cubicBezTo>
                  <a:pt x="189" y="54"/>
                  <a:pt x="182" y="56"/>
                  <a:pt x="182" y="56"/>
                </a:cubicBezTo>
                <a:cubicBezTo>
                  <a:pt x="182" y="56"/>
                  <a:pt x="174" y="33"/>
                  <a:pt x="141" y="33"/>
                </a:cubicBezTo>
                <a:cubicBezTo>
                  <a:pt x="113" y="33"/>
                  <a:pt x="84" y="60"/>
                  <a:pt x="91" y="81"/>
                </a:cubicBezTo>
                <a:cubicBezTo>
                  <a:pt x="91" y="81"/>
                  <a:pt x="50" y="83"/>
                  <a:pt x="50" y="129"/>
                </a:cubicBezTo>
                <a:cubicBezTo>
                  <a:pt x="50" y="140"/>
                  <a:pt x="52" y="148"/>
                  <a:pt x="54" y="154"/>
                </a:cubicBezTo>
                <a:close/>
                <a:moveTo>
                  <a:pt x="89" y="168"/>
                </a:moveTo>
                <a:cubicBezTo>
                  <a:pt x="245" y="168"/>
                  <a:pt x="245" y="168"/>
                  <a:pt x="245" y="168"/>
                </a:cubicBezTo>
                <a:cubicBezTo>
                  <a:pt x="245" y="168"/>
                  <a:pt x="265" y="164"/>
                  <a:pt x="266" y="137"/>
                </a:cubicBezTo>
                <a:cubicBezTo>
                  <a:pt x="266" y="110"/>
                  <a:pt x="242" y="104"/>
                  <a:pt x="242" y="104"/>
                </a:cubicBezTo>
                <a:cubicBezTo>
                  <a:pt x="242" y="104"/>
                  <a:pt x="244" y="74"/>
                  <a:pt x="220" y="64"/>
                </a:cubicBezTo>
                <a:cubicBezTo>
                  <a:pt x="197" y="54"/>
                  <a:pt x="179" y="64"/>
                  <a:pt x="179" y="64"/>
                </a:cubicBezTo>
                <a:cubicBezTo>
                  <a:pt x="179" y="64"/>
                  <a:pt x="171" y="42"/>
                  <a:pt x="141" y="42"/>
                </a:cubicBezTo>
                <a:cubicBezTo>
                  <a:pt x="115" y="42"/>
                  <a:pt x="92" y="68"/>
                  <a:pt x="98" y="87"/>
                </a:cubicBezTo>
                <a:cubicBezTo>
                  <a:pt x="98" y="87"/>
                  <a:pt x="58" y="84"/>
                  <a:pt x="58" y="126"/>
                </a:cubicBezTo>
                <a:cubicBezTo>
                  <a:pt x="58" y="169"/>
                  <a:pt x="89" y="168"/>
                  <a:pt x="89" y="168"/>
                </a:cubicBezTo>
                <a:close/>
              </a:path>
            </a:pathLst>
          </a:custGeom>
          <a:solidFill>
            <a:schemeClr val="bg1"/>
          </a:solidFill>
          <a:ln>
            <a:noFill/>
          </a:ln>
          <a:extLst/>
        </p:spPr>
        <p:txBody>
          <a:bodyPr vert="horz" wrap="square" lIns="87845" tIns="43921" rIns="87845" bIns="43921" numCol="1" anchor="t" anchorCtr="0" compatLnSpc="1">
            <a:prstTxWarp prst="textNoShape">
              <a:avLst/>
            </a:prstTxWarp>
          </a:bodyPr>
          <a:lstStyle/>
          <a:p>
            <a:pPr defTabSz="895999">
              <a:lnSpc>
                <a:spcPct val="90000"/>
              </a:lnSpc>
            </a:pPr>
            <a:endParaRPr lang="en-US" sz="1729" dirty="0">
              <a:solidFill>
                <a:srgbClr val="505050"/>
              </a:solidFill>
            </a:endParaRPr>
          </a:p>
        </p:txBody>
      </p:sp>
      <p:sp>
        <p:nvSpPr>
          <p:cNvPr id="28" name="Arc 27"/>
          <p:cNvSpPr/>
          <p:nvPr/>
        </p:nvSpPr>
        <p:spPr>
          <a:xfrm rot="20676240">
            <a:off x="6863195" y="1967167"/>
            <a:ext cx="688619" cy="431148"/>
          </a:xfrm>
          <a:prstGeom prst="arc">
            <a:avLst>
              <a:gd name="adj1" fmla="val 21436060"/>
              <a:gd name="adj2" fmla="val 9297984"/>
            </a:avLst>
          </a:prstGeom>
          <a:ln w="317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defTabSz="895999">
              <a:lnSpc>
                <a:spcPct val="90000"/>
              </a:lnSpc>
            </a:pPr>
            <a:endParaRPr lang="en-US" sz="1729" dirty="0">
              <a:solidFill>
                <a:srgbClr val="505050"/>
              </a:solidFill>
            </a:endParaRPr>
          </a:p>
        </p:txBody>
      </p:sp>
      <p:grpSp>
        <p:nvGrpSpPr>
          <p:cNvPr id="29" name="Group 28"/>
          <p:cNvGrpSpPr>
            <a:grpSpLocks noChangeAspect="1"/>
          </p:cNvGrpSpPr>
          <p:nvPr/>
        </p:nvGrpSpPr>
        <p:grpSpPr>
          <a:xfrm>
            <a:off x="10130360" y="1701426"/>
            <a:ext cx="996606" cy="605664"/>
            <a:chOff x="3742936" y="4845974"/>
            <a:chExt cx="1597183" cy="970652"/>
          </a:xfrm>
          <a:solidFill>
            <a:srgbClr val="515151"/>
          </a:solidFill>
        </p:grpSpPr>
        <p:sp>
          <p:nvSpPr>
            <p:cNvPr id="30" name="Freeform 29"/>
            <p:cNvSpPr>
              <a:spLocks noEditPoints="1"/>
            </p:cNvSpPr>
            <p:nvPr/>
          </p:nvSpPr>
          <p:spPr bwMode="black">
            <a:xfrm>
              <a:off x="4939193" y="5008123"/>
              <a:ext cx="400926" cy="808503"/>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1"/>
            </a:solidFill>
            <a:ln>
              <a:noFill/>
            </a:ln>
            <a:extLst/>
          </p:spPr>
          <p:txBody>
            <a:bodyPr vert="horz" wrap="square" lIns="87845" tIns="43921" rIns="87845" bIns="43921" numCol="1" anchor="t" anchorCtr="0" compatLnSpc="1">
              <a:prstTxWarp prst="textNoShape">
                <a:avLst/>
              </a:prstTxWarp>
            </a:bodyPr>
            <a:lstStyle/>
            <a:p>
              <a:pPr defTabSz="895999">
                <a:lnSpc>
                  <a:spcPct val="90000"/>
                </a:lnSpc>
              </a:pPr>
              <a:endParaRPr lang="en-US" sz="1729" dirty="0">
                <a:solidFill>
                  <a:srgbClr val="505050"/>
                </a:solidFill>
              </a:endParaRPr>
            </a:p>
          </p:txBody>
        </p:sp>
        <p:sp>
          <p:nvSpPr>
            <p:cNvPr id="31" name="Freeform 88"/>
            <p:cNvSpPr>
              <a:spLocks noEditPoints="1"/>
            </p:cNvSpPr>
            <p:nvPr/>
          </p:nvSpPr>
          <p:spPr bwMode="black">
            <a:xfrm>
              <a:off x="3742936" y="4845974"/>
              <a:ext cx="1144646" cy="970652"/>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bg1"/>
            </a:solidFill>
            <a:ln>
              <a:noFill/>
            </a:ln>
            <a:extLst/>
          </p:spPr>
          <p:txBody>
            <a:bodyPr vert="horz" wrap="square" lIns="87845" tIns="43921" rIns="87845" bIns="43921" numCol="1" anchor="t" anchorCtr="0" compatLnSpc="1">
              <a:prstTxWarp prst="textNoShape">
                <a:avLst/>
              </a:prstTxWarp>
            </a:bodyPr>
            <a:lstStyle/>
            <a:p>
              <a:pPr defTabSz="895999">
                <a:lnSpc>
                  <a:spcPct val="90000"/>
                </a:lnSpc>
              </a:pPr>
              <a:endParaRPr lang="en-US" sz="1729" dirty="0">
                <a:solidFill>
                  <a:srgbClr val="505050"/>
                </a:solidFill>
              </a:endParaRPr>
            </a:p>
          </p:txBody>
        </p:sp>
      </p:grpSp>
      <p:sp>
        <p:nvSpPr>
          <p:cNvPr id="32" name="Freeform 5"/>
          <p:cNvSpPr>
            <a:spLocks noChangeAspect="1" noEditPoints="1"/>
          </p:cNvSpPr>
          <p:nvPr/>
        </p:nvSpPr>
        <p:spPr bwMode="auto">
          <a:xfrm>
            <a:off x="11278235" y="1869154"/>
            <a:ext cx="227791" cy="437935"/>
          </a:xfrm>
          <a:custGeom>
            <a:avLst/>
            <a:gdLst>
              <a:gd name="T0" fmla="*/ 0 w 822"/>
              <a:gd name="T1" fmla="*/ 32 h 1583"/>
              <a:gd name="T2" fmla="*/ 822 w 822"/>
              <a:gd name="T3" fmla="*/ 1551 h 1583"/>
              <a:gd name="T4" fmla="*/ 16 w 822"/>
              <a:gd name="T5" fmla="*/ 1551 h 1583"/>
              <a:gd name="T6" fmla="*/ 806 w 822"/>
              <a:gd name="T7" fmla="*/ 32 h 1583"/>
              <a:gd name="T8" fmla="*/ 419 w 822"/>
              <a:gd name="T9" fmla="*/ 311 h 1583"/>
              <a:gd name="T10" fmla="*/ 574 w 822"/>
              <a:gd name="T11" fmla="*/ 447 h 1583"/>
              <a:gd name="T12" fmla="*/ 574 w 822"/>
              <a:gd name="T13" fmla="*/ 447 h 1583"/>
              <a:gd name="T14" fmla="*/ 403 w 822"/>
              <a:gd name="T15" fmla="*/ 447 h 1583"/>
              <a:gd name="T16" fmla="*/ 419 w 822"/>
              <a:gd name="T17" fmla="*/ 773 h 1583"/>
              <a:gd name="T18" fmla="*/ 112 w 822"/>
              <a:gd name="T19" fmla="*/ 773 h 1583"/>
              <a:gd name="T20" fmla="*/ 403 w 822"/>
              <a:gd name="T21" fmla="*/ 1068 h 1583"/>
              <a:gd name="T22" fmla="*/ 712 w 822"/>
              <a:gd name="T23" fmla="*/ 1068 h 1583"/>
              <a:gd name="T24" fmla="*/ 712 w 822"/>
              <a:gd name="T25" fmla="*/ 1223 h 1583"/>
              <a:gd name="T26" fmla="*/ 574 w 822"/>
              <a:gd name="T27" fmla="*/ 463 h 1583"/>
              <a:gd name="T28" fmla="*/ 574 w 822"/>
              <a:gd name="T29" fmla="*/ 463 h 1583"/>
              <a:gd name="T30" fmla="*/ 264 w 822"/>
              <a:gd name="T31" fmla="*/ 1084 h 1583"/>
              <a:gd name="T32" fmla="*/ 403 w 822"/>
              <a:gd name="T33" fmla="*/ 1349 h 1583"/>
              <a:gd name="T34" fmla="*/ 419 w 822"/>
              <a:gd name="T35" fmla="*/ 1239 h 1583"/>
              <a:gd name="T36" fmla="*/ 574 w 822"/>
              <a:gd name="T37" fmla="*/ 1239 h 1583"/>
              <a:gd name="T38" fmla="*/ 712 w 822"/>
              <a:gd name="T39" fmla="*/ 618 h 1583"/>
              <a:gd name="T40" fmla="*/ 248 w 822"/>
              <a:gd name="T41" fmla="*/ 757 h 1583"/>
              <a:gd name="T42" fmla="*/ 403 w 822"/>
              <a:gd name="T43" fmla="*/ 602 h 1583"/>
              <a:gd name="T44" fmla="*/ 112 w 822"/>
              <a:gd name="T45" fmla="*/ 463 h 1583"/>
              <a:gd name="T46" fmla="*/ 112 w 822"/>
              <a:gd name="T47" fmla="*/ 447 h 1583"/>
              <a:gd name="T48" fmla="*/ 100 w 822"/>
              <a:gd name="T49" fmla="*/ 93 h 1583"/>
              <a:gd name="T50" fmla="*/ 662 w 822"/>
              <a:gd name="T51" fmla="*/ 1447 h 1583"/>
              <a:gd name="T52" fmla="*/ 764 w 822"/>
              <a:gd name="T53" fmla="*/ 33 h 1583"/>
              <a:gd name="T54" fmla="*/ 58 w 822"/>
              <a:gd name="T55" fmla="*/ 1542 h 1583"/>
              <a:gd name="T56" fmla="*/ 764 w 822"/>
              <a:gd name="T57" fmla="*/ 33 h 1583"/>
              <a:gd name="T58" fmla="*/ 572 w 822"/>
              <a:gd name="T59" fmla="*/ 119 h 1583"/>
              <a:gd name="T60" fmla="*/ 100 w 822"/>
              <a:gd name="T61" fmla="*/ 77 h 1583"/>
              <a:gd name="T62" fmla="*/ 100 w 822"/>
              <a:gd name="T63" fmla="*/ 77 h 1583"/>
              <a:gd name="T64" fmla="*/ 158 w 822"/>
              <a:gd name="T65" fmla="*/ 1466 h 1583"/>
              <a:gd name="T66" fmla="*/ 139 w 822"/>
              <a:gd name="T67" fmla="*/ 1452 h 1583"/>
              <a:gd name="T68" fmla="*/ 158 w 822"/>
              <a:gd name="T69" fmla="*/ 1435 h 1583"/>
              <a:gd name="T70" fmla="*/ 176 w 822"/>
              <a:gd name="T71" fmla="*/ 1451 h 1583"/>
              <a:gd name="T72" fmla="*/ 391 w 822"/>
              <a:gd name="T73" fmla="*/ 1452 h 1583"/>
              <a:gd name="T74" fmla="*/ 391 w 822"/>
              <a:gd name="T75" fmla="*/ 1450 h 1583"/>
              <a:gd name="T76" fmla="*/ 434 w 822"/>
              <a:gd name="T77" fmla="*/ 1472 h 1583"/>
              <a:gd name="T78" fmla="*/ 434 w 822"/>
              <a:gd name="T79" fmla="*/ 1472 h 1583"/>
              <a:gd name="T80" fmla="*/ 434 w 822"/>
              <a:gd name="T81" fmla="*/ 1429 h 1583"/>
              <a:gd name="T82" fmla="*/ 655 w 822"/>
              <a:gd name="T83" fmla="*/ 1467 h 1583"/>
              <a:gd name="T84" fmla="*/ 656 w 822"/>
              <a:gd name="T85" fmla="*/ 1455 h 1583"/>
              <a:gd name="T86" fmla="*/ 669 w 822"/>
              <a:gd name="T87" fmla="*/ 1462 h 1583"/>
              <a:gd name="T88" fmla="*/ 744 w 822"/>
              <a:gd name="T89" fmla="*/ 199 h 1583"/>
              <a:gd name="T90" fmla="*/ 557 w 822"/>
              <a:gd name="T91" fmla="*/ 1084 h 1583"/>
              <a:gd name="T92" fmla="*/ 419 w 822"/>
              <a:gd name="T93" fmla="*/ 602 h 1583"/>
              <a:gd name="T94" fmla="*/ 419 w 822"/>
              <a:gd name="T95" fmla="*/ 618 h 1583"/>
              <a:gd name="T96" fmla="*/ 419 w 822"/>
              <a:gd name="T97" fmla="*/ 618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2" h="1583">
                <a:moveTo>
                  <a:pt x="790" y="1583"/>
                </a:moveTo>
                <a:cubicBezTo>
                  <a:pt x="32" y="1583"/>
                  <a:pt x="32" y="1583"/>
                  <a:pt x="32" y="1583"/>
                </a:cubicBezTo>
                <a:cubicBezTo>
                  <a:pt x="14" y="1583"/>
                  <a:pt x="0" y="1569"/>
                  <a:pt x="0" y="1551"/>
                </a:cubicBezTo>
                <a:cubicBezTo>
                  <a:pt x="0" y="32"/>
                  <a:pt x="0" y="32"/>
                  <a:pt x="0" y="32"/>
                </a:cubicBezTo>
                <a:cubicBezTo>
                  <a:pt x="0" y="14"/>
                  <a:pt x="14" y="0"/>
                  <a:pt x="32" y="0"/>
                </a:cubicBezTo>
                <a:cubicBezTo>
                  <a:pt x="790" y="0"/>
                  <a:pt x="790" y="0"/>
                  <a:pt x="790" y="0"/>
                </a:cubicBezTo>
                <a:cubicBezTo>
                  <a:pt x="808" y="0"/>
                  <a:pt x="822" y="14"/>
                  <a:pt x="822" y="32"/>
                </a:cubicBezTo>
                <a:cubicBezTo>
                  <a:pt x="822" y="1551"/>
                  <a:pt x="822" y="1551"/>
                  <a:pt x="822" y="1551"/>
                </a:cubicBezTo>
                <a:cubicBezTo>
                  <a:pt x="822" y="1569"/>
                  <a:pt x="808" y="1583"/>
                  <a:pt x="790" y="1583"/>
                </a:cubicBezTo>
                <a:close/>
                <a:moveTo>
                  <a:pt x="32" y="16"/>
                </a:moveTo>
                <a:cubicBezTo>
                  <a:pt x="23" y="16"/>
                  <a:pt x="16" y="23"/>
                  <a:pt x="16" y="32"/>
                </a:cubicBezTo>
                <a:cubicBezTo>
                  <a:pt x="16" y="1551"/>
                  <a:pt x="16" y="1551"/>
                  <a:pt x="16" y="1551"/>
                </a:cubicBezTo>
                <a:cubicBezTo>
                  <a:pt x="16" y="1560"/>
                  <a:pt x="23" y="1567"/>
                  <a:pt x="32" y="1567"/>
                </a:cubicBezTo>
                <a:cubicBezTo>
                  <a:pt x="790" y="1567"/>
                  <a:pt x="790" y="1567"/>
                  <a:pt x="790" y="1567"/>
                </a:cubicBezTo>
                <a:cubicBezTo>
                  <a:pt x="799" y="1567"/>
                  <a:pt x="806" y="1560"/>
                  <a:pt x="806" y="1551"/>
                </a:cubicBezTo>
                <a:cubicBezTo>
                  <a:pt x="806" y="32"/>
                  <a:pt x="806" y="32"/>
                  <a:pt x="806" y="32"/>
                </a:cubicBezTo>
                <a:cubicBezTo>
                  <a:pt x="806" y="23"/>
                  <a:pt x="799" y="16"/>
                  <a:pt x="790" y="16"/>
                </a:cubicBezTo>
                <a:lnTo>
                  <a:pt x="32" y="16"/>
                </a:lnTo>
                <a:close/>
                <a:moveTo>
                  <a:pt x="558" y="311"/>
                </a:moveTo>
                <a:cubicBezTo>
                  <a:pt x="419" y="311"/>
                  <a:pt x="419" y="311"/>
                  <a:pt x="419" y="311"/>
                </a:cubicBezTo>
                <a:cubicBezTo>
                  <a:pt x="419" y="447"/>
                  <a:pt x="419" y="447"/>
                  <a:pt x="419" y="447"/>
                </a:cubicBezTo>
                <a:cubicBezTo>
                  <a:pt x="558" y="447"/>
                  <a:pt x="558" y="447"/>
                  <a:pt x="558" y="447"/>
                </a:cubicBezTo>
                <a:lnTo>
                  <a:pt x="558" y="311"/>
                </a:lnTo>
                <a:close/>
                <a:moveTo>
                  <a:pt x="574" y="447"/>
                </a:moveTo>
                <a:cubicBezTo>
                  <a:pt x="712" y="447"/>
                  <a:pt x="712" y="447"/>
                  <a:pt x="712" y="447"/>
                </a:cubicBezTo>
                <a:cubicBezTo>
                  <a:pt x="712" y="311"/>
                  <a:pt x="712" y="311"/>
                  <a:pt x="712" y="311"/>
                </a:cubicBezTo>
                <a:cubicBezTo>
                  <a:pt x="574" y="311"/>
                  <a:pt x="574" y="311"/>
                  <a:pt x="574" y="311"/>
                </a:cubicBezTo>
                <a:lnTo>
                  <a:pt x="574" y="447"/>
                </a:lnTo>
                <a:close/>
                <a:moveTo>
                  <a:pt x="403" y="311"/>
                </a:moveTo>
                <a:cubicBezTo>
                  <a:pt x="264" y="311"/>
                  <a:pt x="264" y="311"/>
                  <a:pt x="264" y="311"/>
                </a:cubicBezTo>
                <a:cubicBezTo>
                  <a:pt x="264" y="447"/>
                  <a:pt x="264" y="447"/>
                  <a:pt x="264" y="447"/>
                </a:cubicBezTo>
                <a:cubicBezTo>
                  <a:pt x="403" y="447"/>
                  <a:pt x="403" y="447"/>
                  <a:pt x="403" y="447"/>
                </a:cubicBezTo>
                <a:lnTo>
                  <a:pt x="403" y="311"/>
                </a:lnTo>
                <a:close/>
                <a:moveTo>
                  <a:pt x="574" y="773"/>
                </a:moveTo>
                <a:cubicBezTo>
                  <a:pt x="558" y="773"/>
                  <a:pt x="558" y="773"/>
                  <a:pt x="558" y="773"/>
                </a:cubicBezTo>
                <a:cubicBezTo>
                  <a:pt x="419" y="773"/>
                  <a:pt x="419" y="773"/>
                  <a:pt x="419" y="773"/>
                </a:cubicBezTo>
                <a:cubicBezTo>
                  <a:pt x="403" y="773"/>
                  <a:pt x="403" y="773"/>
                  <a:pt x="403" y="773"/>
                </a:cubicBezTo>
                <a:cubicBezTo>
                  <a:pt x="264" y="773"/>
                  <a:pt x="264" y="773"/>
                  <a:pt x="264" y="773"/>
                </a:cubicBezTo>
                <a:cubicBezTo>
                  <a:pt x="248" y="773"/>
                  <a:pt x="248" y="773"/>
                  <a:pt x="248" y="773"/>
                </a:cubicBezTo>
                <a:cubicBezTo>
                  <a:pt x="112" y="773"/>
                  <a:pt x="112" y="773"/>
                  <a:pt x="112" y="773"/>
                </a:cubicBezTo>
                <a:cubicBezTo>
                  <a:pt x="112" y="1068"/>
                  <a:pt x="112" y="1068"/>
                  <a:pt x="112" y="1068"/>
                </a:cubicBezTo>
                <a:cubicBezTo>
                  <a:pt x="248" y="1068"/>
                  <a:pt x="248" y="1068"/>
                  <a:pt x="248" y="1068"/>
                </a:cubicBezTo>
                <a:cubicBezTo>
                  <a:pt x="264" y="1068"/>
                  <a:pt x="264" y="1068"/>
                  <a:pt x="264" y="1068"/>
                </a:cubicBezTo>
                <a:cubicBezTo>
                  <a:pt x="403" y="1068"/>
                  <a:pt x="403" y="1068"/>
                  <a:pt x="403" y="1068"/>
                </a:cubicBezTo>
                <a:cubicBezTo>
                  <a:pt x="419" y="1068"/>
                  <a:pt x="419" y="1068"/>
                  <a:pt x="419" y="1068"/>
                </a:cubicBezTo>
                <a:cubicBezTo>
                  <a:pt x="558" y="1068"/>
                  <a:pt x="558" y="1068"/>
                  <a:pt x="558" y="1068"/>
                </a:cubicBezTo>
                <a:cubicBezTo>
                  <a:pt x="574" y="1068"/>
                  <a:pt x="574" y="1068"/>
                  <a:pt x="574" y="1068"/>
                </a:cubicBezTo>
                <a:cubicBezTo>
                  <a:pt x="712" y="1068"/>
                  <a:pt x="712" y="1068"/>
                  <a:pt x="712" y="1068"/>
                </a:cubicBezTo>
                <a:cubicBezTo>
                  <a:pt x="712" y="773"/>
                  <a:pt x="712" y="773"/>
                  <a:pt x="712" y="773"/>
                </a:cubicBezTo>
                <a:lnTo>
                  <a:pt x="574" y="773"/>
                </a:lnTo>
                <a:close/>
                <a:moveTo>
                  <a:pt x="574" y="1223"/>
                </a:moveTo>
                <a:cubicBezTo>
                  <a:pt x="712" y="1223"/>
                  <a:pt x="712" y="1223"/>
                  <a:pt x="712" y="1223"/>
                </a:cubicBezTo>
                <a:cubicBezTo>
                  <a:pt x="712" y="1084"/>
                  <a:pt x="712" y="1084"/>
                  <a:pt x="712" y="1084"/>
                </a:cubicBezTo>
                <a:cubicBezTo>
                  <a:pt x="574" y="1084"/>
                  <a:pt x="574" y="1084"/>
                  <a:pt x="574" y="1084"/>
                </a:cubicBezTo>
                <a:lnTo>
                  <a:pt x="574" y="1223"/>
                </a:lnTo>
                <a:close/>
                <a:moveTo>
                  <a:pt x="574" y="463"/>
                </a:moveTo>
                <a:cubicBezTo>
                  <a:pt x="574" y="602"/>
                  <a:pt x="574" y="602"/>
                  <a:pt x="574" y="602"/>
                </a:cubicBezTo>
                <a:cubicBezTo>
                  <a:pt x="712" y="602"/>
                  <a:pt x="712" y="602"/>
                  <a:pt x="712" y="602"/>
                </a:cubicBezTo>
                <a:cubicBezTo>
                  <a:pt x="712" y="463"/>
                  <a:pt x="712" y="463"/>
                  <a:pt x="712" y="463"/>
                </a:cubicBezTo>
                <a:lnTo>
                  <a:pt x="574" y="463"/>
                </a:lnTo>
                <a:close/>
                <a:moveTo>
                  <a:pt x="403" y="1239"/>
                </a:moveTo>
                <a:cubicBezTo>
                  <a:pt x="403" y="1223"/>
                  <a:pt x="403" y="1223"/>
                  <a:pt x="403" y="1223"/>
                </a:cubicBezTo>
                <a:cubicBezTo>
                  <a:pt x="403" y="1084"/>
                  <a:pt x="403" y="1084"/>
                  <a:pt x="403" y="1084"/>
                </a:cubicBezTo>
                <a:cubicBezTo>
                  <a:pt x="264" y="1084"/>
                  <a:pt x="264" y="1084"/>
                  <a:pt x="264" y="1084"/>
                </a:cubicBezTo>
                <a:cubicBezTo>
                  <a:pt x="248" y="1084"/>
                  <a:pt x="248" y="1084"/>
                  <a:pt x="248" y="1084"/>
                </a:cubicBezTo>
                <a:cubicBezTo>
                  <a:pt x="112" y="1084"/>
                  <a:pt x="112" y="1084"/>
                  <a:pt x="112" y="1084"/>
                </a:cubicBezTo>
                <a:cubicBezTo>
                  <a:pt x="112" y="1349"/>
                  <a:pt x="112" y="1349"/>
                  <a:pt x="112" y="1349"/>
                </a:cubicBezTo>
                <a:cubicBezTo>
                  <a:pt x="403" y="1349"/>
                  <a:pt x="403" y="1349"/>
                  <a:pt x="403" y="1349"/>
                </a:cubicBezTo>
                <a:lnTo>
                  <a:pt x="403" y="1239"/>
                </a:lnTo>
                <a:close/>
                <a:moveTo>
                  <a:pt x="574" y="1239"/>
                </a:moveTo>
                <a:cubicBezTo>
                  <a:pt x="558" y="1239"/>
                  <a:pt x="558" y="1239"/>
                  <a:pt x="558" y="1239"/>
                </a:cubicBezTo>
                <a:cubicBezTo>
                  <a:pt x="419" y="1239"/>
                  <a:pt x="419" y="1239"/>
                  <a:pt x="419" y="1239"/>
                </a:cubicBezTo>
                <a:cubicBezTo>
                  <a:pt x="419" y="1349"/>
                  <a:pt x="419" y="1349"/>
                  <a:pt x="419" y="1349"/>
                </a:cubicBezTo>
                <a:cubicBezTo>
                  <a:pt x="712" y="1349"/>
                  <a:pt x="712" y="1349"/>
                  <a:pt x="712" y="1349"/>
                </a:cubicBezTo>
                <a:cubicBezTo>
                  <a:pt x="712" y="1239"/>
                  <a:pt x="712" y="1239"/>
                  <a:pt x="712" y="1239"/>
                </a:cubicBezTo>
                <a:lnTo>
                  <a:pt x="574" y="1239"/>
                </a:lnTo>
                <a:close/>
                <a:moveTo>
                  <a:pt x="574" y="618"/>
                </a:moveTo>
                <a:cubicBezTo>
                  <a:pt x="574" y="757"/>
                  <a:pt x="574" y="757"/>
                  <a:pt x="574" y="757"/>
                </a:cubicBezTo>
                <a:cubicBezTo>
                  <a:pt x="712" y="757"/>
                  <a:pt x="712" y="757"/>
                  <a:pt x="712" y="757"/>
                </a:cubicBezTo>
                <a:cubicBezTo>
                  <a:pt x="712" y="618"/>
                  <a:pt x="712" y="618"/>
                  <a:pt x="712" y="618"/>
                </a:cubicBezTo>
                <a:lnTo>
                  <a:pt x="574" y="618"/>
                </a:lnTo>
                <a:close/>
                <a:moveTo>
                  <a:pt x="112" y="463"/>
                </a:moveTo>
                <a:cubicBezTo>
                  <a:pt x="112" y="757"/>
                  <a:pt x="112" y="757"/>
                  <a:pt x="112" y="757"/>
                </a:cubicBezTo>
                <a:cubicBezTo>
                  <a:pt x="248" y="757"/>
                  <a:pt x="248" y="757"/>
                  <a:pt x="248" y="757"/>
                </a:cubicBezTo>
                <a:cubicBezTo>
                  <a:pt x="264" y="757"/>
                  <a:pt x="264" y="757"/>
                  <a:pt x="264" y="757"/>
                </a:cubicBezTo>
                <a:cubicBezTo>
                  <a:pt x="403" y="757"/>
                  <a:pt x="403" y="757"/>
                  <a:pt x="403" y="757"/>
                </a:cubicBezTo>
                <a:cubicBezTo>
                  <a:pt x="403" y="618"/>
                  <a:pt x="403" y="618"/>
                  <a:pt x="403" y="618"/>
                </a:cubicBezTo>
                <a:cubicBezTo>
                  <a:pt x="403" y="602"/>
                  <a:pt x="403" y="602"/>
                  <a:pt x="403" y="602"/>
                </a:cubicBezTo>
                <a:cubicBezTo>
                  <a:pt x="403" y="463"/>
                  <a:pt x="403" y="463"/>
                  <a:pt x="403" y="463"/>
                </a:cubicBezTo>
                <a:cubicBezTo>
                  <a:pt x="264" y="463"/>
                  <a:pt x="264" y="463"/>
                  <a:pt x="264" y="463"/>
                </a:cubicBezTo>
                <a:cubicBezTo>
                  <a:pt x="248" y="463"/>
                  <a:pt x="248" y="463"/>
                  <a:pt x="248" y="463"/>
                </a:cubicBezTo>
                <a:lnTo>
                  <a:pt x="112" y="463"/>
                </a:lnTo>
                <a:close/>
                <a:moveTo>
                  <a:pt x="248" y="447"/>
                </a:moveTo>
                <a:cubicBezTo>
                  <a:pt x="248" y="311"/>
                  <a:pt x="248" y="311"/>
                  <a:pt x="248" y="311"/>
                </a:cubicBezTo>
                <a:cubicBezTo>
                  <a:pt x="112" y="311"/>
                  <a:pt x="112" y="311"/>
                  <a:pt x="112" y="311"/>
                </a:cubicBezTo>
                <a:cubicBezTo>
                  <a:pt x="112" y="447"/>
                  <a:pt x="112" y="447"/>
                  <a:pt x="112" y="447"/>
                </a:cubicBezTo>
                <a:lnTo>
                  <a:pt x="248" y="447"/>
                </a:lnTo>
                <a:close/>
                <a:moveTo>
                  <a:pt x="100" y="117"/>
                </a:moveTo>
                <a:cubicBezTo>
                  <a:pt x="107" y="117"/>
                  <a:pt x="112" y="112"/>
                  <a:pt x="112" y="105"/>
                </a:cubicBezTo>
                <a:cubicBezTo>
                  <a:pt x="112" y="98"/>
                  <a:pt x="107" y="93"/>
                  <a:pt x="100" y="93"/>
                </a:cubicBezTo>
                <a:cubicBezTo>
                  <a:pt x="93" y="93"/>
                  <a:pt x="88" y="98"/>
                  <a:pt x="88" y="105"/>
                </a:cubicBezTo>
                <a:cubicBezTo>
                  <a:pt x="88" y="112"/>
                  <a:pt x="93" y="117"/>
                  <a:pt x="100" y="117"/>
                </a:cubicBezTo>
                <a:close/>
                <a:moveTo>
                  <a:pt x="669" y="1441"/>
                </a:moveTo>
                <a:cubicBezTo>
                  <a:pt x="665" y="1441"/>
                  <a:pt x="662" y="1444"/>
                  <a:pt x="662" y="1447"/>
                </a:cubicBezTo>
                <a:cubicBezTo>
                  <a:pt x="662" y="1451"/>
                  <a:pt x="665" y="1454"/>
                  <a:pt x="669" y="1454"/>
                </a:cubicBezTo>
                <a:cubicBezTo>
                  <a:pt x="672" y="1454"/>
                  <a:pt x="675" y="1451"/>
                  <a:pt x="675" y="1447"/>
                </a:cubicBezTo>
                <a:cubicBezTo>
                  <a:pt x="675" y="1444"/>
                  <a:pt x="672" y="1441"/>
                  <a:pt x="669" y="1441"/>
                </a:cubicBezTo>
                <a:close/>
                <a:moveTo>
                  <a:pt x="764" y="33"/>
                </a:moveTo>
                <a:cubicBezTo>
                  <a:pt x="58" y="33"/>
                  <a:pt x="58" y="33"/>
                  <a:pt x="58" y="33"/>
                </a:cubicBezTo>
                <a:cubicBezTo>
                  <a:pt x="45" y="33"/>
                  <a:pt x="34" y="44"/>
                  <a:pt x="34" y="57"/>
                </a:cubicBezTo>
                <a:cubicBezTo>
                  <a:pt x="34" y="1518"/>
                  <a:pt x="34" y="1518"/>
                  <a:pt x="34" y="1518"/>
                </a:cubicBezTo>
                <a:cubicBezTo>
                  <a:pt x="34" y="1531"/>
                  <a:pt x="45" y="1542"/>
                  <a:pt x="58" y="1542"/>
                </a:cubicBezTo>
                <a:cubicBezTo>
                  <a:pt x="764" y="1542"/>
                  <a:pt x="764" y="1542"/>
                  <a:pt x="764" y="1542"/>
                </a:cubicBezTo>
                <a:cubicBezTo>
                  <a:pt x="777" y="1542"/>
                  <a:pt x="788" y="1531"/>
                  <a:pt x="788" y="1518"/>
                </a:cubicBezTo>
                <a:cubicBezTo>
                  <a:pt x="788" y="57"/>
                  <a:pt x="788" y="57"/>
                  <a:pt x="788" y="57"/>
                </a:cubicBezTo>
                <a:cubicBezTo>
                  <a:pt x="788" y="44"/>
                  <a:pt x="777" y="33"/>
                  <a:pt x="764" y="33"/>
                </a:cubicBezTo>
                <a:close/>
                <a:moveTo>
                  <a:pt x="242" y="91"/>
                </a:moveTo>
                <a:cubicBezTo>
                  <a:pt x="572" y="91"/>
                  <a:pt x="572" y="91"/>
                  <a:pt x="572" y="91"/>
                </a:cubicBezTo>
                <a:cubicBezTo>
                  <a:pt x="580" y="91"/>
                  <a:pt x="586" y="97"/>
                  <a:pt x="586" y="105"/>
                </a:cubicBezTo>
                <a:cubicBezTo>
                  <a:pt x="586" y="113"/>
                  <a:pt x="580" y="119"/>
                  <a:pt x="572" y="119"/>
                </a:cubicBezTo>
                <a:cubicBezTo>
                  <a:pt x="242" y="119"/>
                  <a:pt x="242" y="119"/>
                  <a:pt x="242" y="119"/>
                </a:cubicBezTo>
                <a:cubicBezTo>
                  <a:pt x="234" y="119"/>
                  <a:pt x="228" y="113"/>
                  <a:pt x="228" y="105"/>
                </a:cubicBezTo>
                <a:cubicBezTo>
                  <a:pt x="228" y="97"/>
                  <a:pt x="234" y="91"/>
                  <a:pt x="242" y="91"/>
                </a:cubicBezTo>
                <a:close/>
                <a:moveTo>
                  <a:pt x="100" y="77"/>
                </a:moveTo>
                <a:cubicBezTo>
                  <a:pt x="115" y="77"/>
                  <a:pt x="128" y="90"/>
                  <a:pt x="128" y="105"/>
                </a:cubicBezTo>
                <a:cubicBezTo>
                  <a:pt x="128" y="120"/>
                  <a:pt x="115" y="133"/>
                  <a:pt x="100" y="133"/>
                </a:cubicBezTo>
                <a:cubicBezTo>
                  <a:pt x="85" y="133"/>
                  <a:pt x="72" y="120"/>
                  <a:pt x="72" y="105"/>
                </a:cubicBezTo>
                <a:cubicBezTo>
                  <a:pt x="72" y="90"/>
                  <a:pt x="85" y="77"/>
                  <a:pt x="100" y="77"/>
                </a:cubicBezTo>
                <a:close/>
                <a:moveTo>
                  <a:pt x="172" y="1455"/>
                </a:moveTo>
                <a:cubicBezTo>
                  <a:pt x="152" y="1455"/>
                  <a:pt x="152" y="1455"/>
                  <a:pt x="152" y="1455"/>
                </a:cubicBezTo>
                <a:cubicBezTo>
                  <a:pt x="158" y="1461"/>
                  <a:pt x="158" y="1461"/>
                  <a:pt x="158" y="1461"/>
                </a:cubicBezTo>
                <a:cubicBezTo>
                  <a:pt x="160" y="1462"/>
                  <a:pt x="160" y="1465"/>
                  <a:pt x="158" y="1466"/>
                </a:cubicBezTo>
                <a:cubicBezTo>
                  <a:pt x="157" y="1467"/>
                  <a:pt x="156" y="1467"/>
                  <a:pt x="155" y="1467"/>
                </a:cubicBezTo>
                <a:cubicBezTo>
                  <a:pt x="154" y="1467"/>
                  <a:pt x="153" y="1467"/>
                  <a:pt x="153" y="1466"/>
                </a:cubicBezTo>
                <a:cubicBezTo>
                  <a:pt x="140" y="1454"/>
                  <a:pt x="140" y="1454"/>
                  <a:pt x="140" y="1454"/>
                </a:cubicBezTo>
                <a:cubicBezTo>
                  <a:pt x="139" y="1453"/>
                  <a:pt x="139" y="1453"/>
                  <a:pt x="139" y="1452"/>
                </a:cubicBezTo>
                <a:cubicBezTo>
                  <a:pt x="139" y="1451"/>
                  <a:pt x="139" y="1450"/>
                  <a:pt x="139" y="1449"/>
                </a:cubicBezTo>
                <a:cubicBezTo>
                  <a:pt x="139" y="1449"/>
                  <a:pt x="139" y="1448"/>
                  <a:pt x="140" y="1448"/>
                </a:cubicBezTo>
                <a:cubicBezTo>
                  <a:pt x="153" y="1435"/>
                  <a:pt x="153" y="1435"/>
                  <a:pt x="153" y="1435"/>
                </a:cubicBezTo>
                <a:cubicBezTo>
                  <a:pt x="154" y="1434"/>
                  <a:pt x="157" y="1434"/>
                  <a:pt x="158" y="1435"/>
                </a:cubicBezTo>
                <a:cubicBezTo>
                  <a:pt x="160" y="1437"/>
                  <a:pt x="160" y="1439"/>
                  <a:pt x="158" y="1441"/>
                </a:cubicBezTo>
                <a:cubicBezTo>
                  <a:pt x="152" y="1447"/>
                  <a:pt x="152" y="1447"/>
                  <a:pt x="152" y="1447"/>
                </a:cubicBezTo>
                <a:cubicBezTo>
                  <a:pt x="172" y="1447"/>
                  <a:pt x="172" y="1447"/>
                  <a:pt x="172" y="1447"/>
                </a:cubicBezTo>
                <a:cubicBezTo>
                  <a:pt x="174" y="1447"/>
                  <a:pt x="176" y="1448"/>
                  <a:pt x="176" y="1451"/>
                </a:cubicBezTo>
                <a:cubicBezTo>
                  <a:pt x="176" y="1453"/>
                  <a:pt x="174" y="1455"/>
                  <a:pt x="172" y="1455"/>
                </a:cubicBezTo>
                <a:close/>
                <a:moveTo>
                  <a:pt x="410" y="1467"/>
                </a:moveTo>
                <a:cubicBezTo>
                  <a:pt x="391" y="1464"/>
                  <a:pt x="391" y="1464"/>
                  <a:pt x="391" y="1464"/>
                </a:cubicBezTo>
                <a:cubicBezTo>
                  <a:pt x="391" y="1452"/>
                  <a:pt x="391" y="1452"/>
                  <a:pt x="391" y="1452"/>
                </a:cubicBezTo>
                <a:cubicBezTo>
                  <a:pt x="410" y="1452"/>
                  <a:pt x="410" y="1452"/>
                  <a:pt x="410" y="1452"/>
                </a:cubicBezTo>
                <a:lnTo>
                  <a:pt x="410" y="1467"/>
                </a:lnTo>
                <a:close/>
                <a:moveTo>
                  <a:pt x="410" y="1450"/>
                </a:moveTo>
                <a:cubicBezTo>
                  <a:pt x="391" y="1450"/>
                  <a:pt x="391" y="1450"/>
                  <a:pt x="391" y="1450"/>
                </a:cubicBezTo>
                <a:cubicBezTo>
                  <a:pt x="391" y="1434"/>
                  <a:pt x="391" y="1434"/>
                  <a:pt x="391" y="1434"/>
                </a:cubicBezTo>
                <a:cubicBezTo>
                  <a:pt x="410" y="1432"/>
                  <a:pt x="410" y="1432"/>
                  <a:pt x="410" y="1432"/>
                </a:cubicBezTo>
                <a:lnTo>
                  <a:pt x="410" y="1450"/>
                </a:lnTo>
                <a:close/>
                <a:moveTo>
                  <a:pt x="434" y="1472"/>
                </a:moveTo>
                <a:cubicBezTo>
                  <a:pt x="412" y="1468"/>
                  <a:pt x="412" y="1468"/>
                  <a:pt x="412" y="1468"/>
                </a:cubicBezTo>
                <a:cubicBezTo>
                  <a:pt x="412" y="1452"/>
                  <a:pt x="412" y="1452"/>
                  <a:pt x="412" y="1452"/>
                </a:cubicBezTo>
                <a:cubicBezTo>
                  <a:pt x="434" y="1452"/>
                  <a:pt x="434" y="1452"/>
                  <a:pt x="434" y="1452"/>
                </a:cubicBezTo>
                <a:lnTo>
                  <a:pt x="434" y="1472"/>
                </a:lnTo>
                <a:close/>
                <a:moveTo>
                  <a:pt x="434" y="1450"/>
                </a:moveTo>
                <a:cubicBezTo>
                  <a:pt x="412" y="1450"/>
                  <a:pt x="412" y="1450"/>
                  <a:pt x="412" y="1450"/>
                </a:cubicBezTo>
                <a:cubicBezTo>
                  <a:pt x="412" y="1431"/>
                  <a:pt x="412" y="1431"/>
                  <a:pt x="412" y="1431"/>
                </a:cubicBezTo>
                <a:cubicBezTo>
                  <a:pt x="434" y="1429"/>
                  <a:pt x="434" y="1429"/>
                  <a:pt x="434" y="1429"/>
                </a:cubicBezTo>
                <a:lnTo>
                  <a:pt x="434" y="1450"/>
                </a:lnTo>
                <a:close/>
                <a:moveTo>
                  <a:pt x="669" y="1462"/>
                </a:moveTo>
                <a:cubicBezTo>
                  <a:pt x="666" y="1462"/>
                  <a:pt x="664" y="1461"/>
                  <a:pt x="662" y="1460"/>
                </a:cubicBezTo>
                <a:cubicBezTo>
                  <a:pt x="655" y="1467"/>
                  <a:pt x="655" y="1467"/>
                  <a:pt x="655" y="1467"/>
                </a:cubicBezTo>
                <a:cubicBezTo>
                  <a:pt x="654" y="1468"/>
                  <a:pt x="653" y="1469"/>
                  <a:pt x="652" y="1469"/>
                </a:cubicBezTo>
                <a:cubicBezTo>
                  <a:pt x="651" y="1469"/>
                  <a:pt x="650" y="1468"/>
                  <a:pt x="649" y="1467"/>
                </a:cubicBezTo>
                <a:cubicBezTo>
                  <a:pt x="648" y="1466"/>
                  <a:pt x="648" y="1463"/>
                  <a:pt x="649" y="1462"/>
                </a:cubicBezTo>
                <a:cubicBezTo>
                  <a:pt x="656" y="1455"/>
                  <a:pt x="656" y="1455"/>
                  <a:pt x="656" y="1455"/>
                </a:cubicBezTo>
                <a:cubicBezTo>
                  <a:pt x="655" y="1453"/>
                  <a:pt x="654" y="1450"/>
                  <a:pt x="654" y="1447"/>
                </a:cubicBezTo>
                <a:cubicBezTo>
                  <a:pt x="654" y="1439"/>
                  <a:pt x="661" y="1433"/>
                  <a:pt x="669" y="1433"/>
                </a:cubicBezTo>
                <a:cubicBezTo>
                  <a:pt x="677" y="1433"/>
                  <a:pt x="683" y="1439"/>
                  <a:pt x="683" y="1447"/>
                </a:cubicBezTo>
                <a:cubicBezTo>
                  <a:pt x="683" y="1455"/>
                  <a:pt x="677" y="1462"/>
                  <a:pt x="669" y="1462"/>
                </a:cubicBezTo>
                <a:close/>
                <a:moveTo>
                  <a:pt x="744" y="1352"/>
                </a:moveTo>
                <a:cubicBezTo>
                  <a:pt x="78" y="1352"/>
                  <a:pt x="78" y="1352"/>
                  <a:pt x="78" y="1352"/>
                </a:cubicBezTo>
                <a:cubicBezTo>
                  <a:pt x="78" y="199"/>
                  <a:pt x="78" y="199"/>
                  <a:pt x="78" y="199"/>
                </a:cubicBezTo>
                <a:cubicBezTo>
                  <a:pt x="744" y="199"/>
                  <a:pt x="744" y="199"/>
                  <a:pt x="744" y="199"/>
                </a:cubicBezTo>
                <a:lnTo>
                  <a:pt x="744" y="1352"/>
                </a:lnTo>
                <a:close/>
                <a:moveTo>
                  <a:pt x="419" y="1223"/>
                </a:moveTo>
                <a:cubicBezTo>
                  <a:pt x="557" y="1223"/>
                  <a:pt x="557" y="1223"/>
                  <a:pt x="557" y="1223"/>
                </a:cubicBezTo>
                <a:cubicBezTo>
                  <a:pt x="557" y="1084"/>
                  <a:pt x="557" y="1084"/>
                  <a:pt x="557" y="1084"/>
                </a:cubicBezTo>
                <a:cubicBezTo>
                  <a:pt x="419" y="1084"/>
                  <a:pt x="419" y="1084"/>
                  <a:pt x="419" y="1084"/>
                </a:cubicBezTo>
                <a:lnTo>
                  <a:pt x="419" y="1223"/>
                </a:lnTo>
                <a:close/>
                <a:moveTo>
                  <a:pt x="419" y="463"/>
                </a:moveTo>
                <a:cubicBezTo>
                  <a:pt x="419" y="602"/>
                  <a:pt x="419" y="602"/>
                  <a:pt x="419" y="602"/>
                </a:cubicBezTo>
                <a:cubicBezTo>
                  <a:pt x="557" y="602"/>
                  <a:pt x="557" y="602"/>
                  <a:pt x="557" y="602"/>
                </a:cubicBezTo>
                <a:cubicBezTo>
                  <a:pt x="557" y="463"/>
                  <a:pt x="557" y="463"/>
                  <a:pt x="557" y="463"/>
                </a:cubicBezTo>
                <a:lnTo>
                  <a:pt x="419" y="463"/>
                </a:lnTo>
                <a:close/>
                <a:moveTo>
                  <a:pt x="419" y="618"/>
                </a:moveTo>
                <a:cubicBezTo>
                  <a:pt x="419" y="757"/>
                  <a:pt x="419" y="757"/>
                  <a:pt x="419" y="757"/>
                </a:cubicBezTo>
                <a:cubicBezTo>
                  <a:pt x="557" y="757"/>
                  <a:pt x="557" y="757"/>
                  <a:pt x="557" y="757"/>
                </a:cubicBezTo>
                <a:cubicBezTo>
                  <a:pt x="557" y="618"/>
                  <a:pt x="557" y="618"/>
                  <a:pt x="557" y="618"/>
                </a:cubicBezTo>
                <a:lnTo>
                  <a:pt x="419" y="618"/>
                </a:lnTo>
                <a:close/>
              </a:path>
            </a:pathLst>
          </a:custGeom>
          <a:solidFill>
            <a:schemeClr val="bg1"/>
          </a:solidFill>
          <a:ln>
            <a:noFill/>
          </a:ln>
          <a:extLst/>
        </p:spPr>
        <p:txBody>
          <a:bodyPr vert="horz" wrap="square" lIns="87845" tIns="43921" rIns="87845" bIns="43921" numCol="1" anchor="t" anchorCtr="0" compatLnSpc="1">
            <a:prstTxWarp prst="textNoShape">
              <a:avLst/>
            </a:prstTxWarp>
          </a:bodyPr>
          <a:lstStyle/>
          <a:p>
            <a:pPr defTabSz="895999">
              <a:lnSpc>
                <a:spcPct val="90000"/>
              </a:lnSpc>
            </a:pPr>
            <a:endParaRPr lang="en-US" sz="1729" dirty="0">
              <a:solidFill>
                <a:srgbClr val="505050"/>
              </a:solidFill>
            </a:endParaRPr>
          </a:p>
        </p:txBody>
      </p:sp>
      <p:sp>
        <p:nvSpPr>
          <p:cNvPr id="33" name="Freeform 5"/>
          <p:cNvSpPr>
            <a:spLocks noChangeAspect="1" noEditPoints="1"/>
          </p:cNvSpPr>
          <p:nvPr/>
        </p:nvSpPr>
        <p:spPr bwMode="auto">
          <a:xfrm>
            <a:off x="9416914" y="1876809"/>
            <a:ext cx="577426" cy="430280"/>
          </a:xfrm>
          <a:custGeom>
            <a:avLst/>
            <a:gdLst>
              <a:gd name="T0" fmla="*/ 209 w 216"/>
              <a:gd name="T1" fmla="*/ 0 h 160"/>
              <a:gd name="T2" fmla="*/ 7 w 216"/>
              <a:gd name="T3" fmla="*/ 0 h 160"/>
              <a:gd name="T4" fmla="*/ 0 w 216"/>
              <a:gd name="T5" fmla="*/ 7 h 160"/>
              <a:gd name="T6" fmla="*/ 0 w 216"/>
              <a:gd name="T7" fmla="*/ 153 h 160"/>
              <a:gd name="T8" fmla="*/ 7 w 216"/>
              <a:gd name="T9" fmla="*/ 160 h 160"/>
              <a:gd name="T10" fmla="*/ 209 w 216"/>
              <a:gd name="T11" fmla="*/ 160 h 160"/>
              <a:gd name="T12" fmla="*/ 216 w 216"/>
              <a:gd name="T13" fmla="*/ 153 h 160"/>
              <a:gd name="T14" fmla="*/ 216 w 216"/>
              <a:gd name="T15" fmla="*/ 7 h 160"/>
              <a:gd name="T16" fmla="*/ 209 w 216"/>
              <a:gd name="T17" fmla="*/ 0 h 160"/>
              <a:gd name="T18" fmla="*/ 107 w 216"/>
              <a:gd name="T19" fmla="*/ 154 h 160"/>
              <a:gd name="T20" fmla="*/ 103 w 216"/>
              <a:gd name="T21" fmla="*/ 153 h 160"/>
              <a:gd name="T22" fmla="*/ 103 w 216"/>
              <a:gd name="T23" fmla="*/ 150 h 160"/>
              <a:gd name="T24" fmla="*/ 107 w 216"/>
              <a:gd name="T25" fmla="*/ 150 h 160"/>
              <a:gd name="T26" fmla="*/ 107 w 216"/>
              <a:gd name="T27" fmla="*/ 154 h 160"/>
              <a:gd name="T28" fmla="*/ 107 w 216"/>
              <a:gd name="T29" fmla="*/ 149 h 160"/>
              <a:gd name="T30" fmla="*/ 103 w 216"/>
              <a:gd name="T31" fmla="*/ 149 h 160"/>
              <a:gd name="T32" fmla="*/ 103 w 216"/>
              <a:gd name="T33" fmla="*/ 146 h 160"/>
              <a:gd name="T34" fmla="*/ 107 w 216"/>
              <a:gd name="T35" fmla="*/ 145 h 160"/>
              <a:gd name="T36" fmla="*/ 107 w 216"/>
              <a:gd name="T37" fmla="*/ 149 h 160"/>
              <a:gd name="T38" fmla="*/ 114 w 216"/>
              <a:gd name="T39" fmla="*/ 155 h 160"/>
              <a:gd name="T40" fmla="*/ 108 w 216"/>
              <a:gd name="T41" fmla="*/ 154 h 160"/>
              <a:gd name="T42" fmla="*/ 108 w 216"/>
              <a:gd name="T43" fmla="*/ 150 h 160"/>
              <a:gd name="T44" fmla="*/ 114 w 216"/>
              <a:gd name="T45" fmla="*/ 150 h 160"/>
              <a:gd name="T46" fmla="*/ 114 w 216"/>
              <a:gd name="T47" fmla="*/ 155 h 160"/>
              <a:gd name="T48" fmla="*/ 114 w 216"/>
              <a:gd name="T49" fmla="*/ 149 h 160"/>
              <a:gd name="T50" fmla="*/ 108 w 216"/>
              <a:gd name="T51" fmla="*/ 149 h 160"/>
              <a:gd name="T52" fmla="*/ 108 w 216"/>
              <a:gd name="T53" fmla="*/ 145 h 160"/>
              <a:gd name="T54" fmla="*/ 114 w 216"/>
              <a:gd name="T55" fmla="*/ 144 h 160"/>
              <a:gd name="T56" fmla="*/ 114 w 216"/>
              <a:gd name="T57" fmla="*/ 149 h 160"/>
              <a:gd name="T58" fmla="*/ 204 w 216"/>
              <a:gd name="T59" fmla="*/ 134 h 160"/>
              <a:gd name="T60" fmla="*/ 198 w 216"/>
              <a:gd name="T61" fmla="*/ 140 h 160"/>
              <a:gd name="T62" fmla="*/ 19 w 216"/>
              <a:gd name="T63" fmla="*/ 140 h 160"/>
              <a:gd name="T64" fmla="*/ 12 w 216"/>
              <a:gd name="T65" fmla="*/ 134 h 160"/>
              <a:gd name="T66" fmla="*/ 12 w 216"/>
              <a:gd name="T67" fmla="*/ 19 h 160"/>
              <a:gd name="T68" fmla="*/ 19 w 216"/>
              <a:gd name="T69" fmla="*/ 12 h 160"/>
              <a:gd name="T70" fmla="*/ 198 w 216"/>
              <a:gd name="T71" fmla="*/ 12 h 160"/>
              <a:gd name="T72" fmla="*/ 204 w 216"/>
              <a:gd name="T73" fmla="*/ 19 h 160"/>
              <a:gd name="T74" fmla="*/ 204 w 216"/>
              <a:gd name="T75" fmla="*/ 13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160">
                <a:moveTo>
                  <a:pt x="209" y="0"/>
                </a:moveTo>
                <a:cubicBezTo>
                  <a:pt x="7" y="0"/>
                  <a:pt x="7" y="0"/>
                  <a:pt x="7" y="0"/>
                </a:cubicBezTo>
                <a:cubicBezTo>
                  <a:pt x="3" y="0"/>
                  <a:pt x="0" y="4"/>
                  <a:pt x="0" y="7"/>
                </a:cubicBezTo>
                <a:cubicBezTo>
                  <a:pt x="0" y="145"/>
                  <a:pt x="0" y="153"/>
                  <a:pt x="0" y="153"/>
                </a:cubicBezTo>
                <a:cubicBezTo>
                  <a:pt x="0" y="157"/>
                  <a:pt x="3" y="160"/>
                  <a:pt x="7" y="160"/>
                </a:cubicBezTo>
                <a:cubicBezTo>
                  <a:pt x="209" y="160"/>
                  <a:pt x="209" y="160"/>
                  <a:pt x="209" y="160"/>
                </a:cubicBezTo>
                <a:cubicBezTo>
                  <a:pt x="213" y="160"/>
                  <a:pt x="216" y="157"/>
                  <a:pt x="216" y="153"/>
                </a:cubicBezTo>
                <a:cubicBezTo>
                  <a:pt x="216" y="15"/>
                  <a:pt x="216" y="7"/>
                  <a:pt x="216" y="7"/>
                </a:cubicBezTo>
                <a:cubicBezTo>
                  <a:pt x="216" y="4"/>
                  <a:pt x="213" y="0"/>
                  <a:pt x="209" y="0"/>
                </a:cubicBezTo>
                <a:close/>
                <a:moveTo>
                  <a:pt x="107" y="154"/>
                </a:moveTo>
                <a:cubicBezTo>
                  <a:pt x="103" y="153"/>
                  <a:pt x="103" y="153"/>
                  <a:pt x="103" y="153"/>
                </a:cubicBezTo>
                <a:cubicBezTo>
                  <a:pt x="103" y="150"/>
                  <a:pt x="103" y="150"/>
                  <a:pt x="103" y="150"/>
                </a:cubicBezTo>
                <a:cubicBezTo>
                  <a:pt x="107" y="150"/>
                  <a:pt x="107" y="150"/>
                  <a:pt x="107" y="150"/>
                </a:cubicBezTo>
                <a:lnTo>
                  <a:pt x="107" y="154"/>
                </a:lnTo>
                <a:close/>
                <a:moveTo>
                  <a:pt x="107" y="149"/>
                </a:moveTo>
                <a:cubicBezTo>
                  <a:pt x="103" y="149"/>
                  <a:pt x="103" y="149"/>
                  <a:pt x="103" y="149"/>
                </a:cubicBezTo>
                <a:cubicBezTo>
                  <a:pt x="103" y="146"/>
                  <a:pt x="103" y="146"/>
                  <a:pt x="103" y="146"/>
                </a:cubicBezTo>
                <a:cubicBezTo>
                  <a:pt x="107" y="145"/>
                  <a:pt x="107" y="145"/>
                  <a:pt x="107" y="145"/>
                </a:cubicBezTo>
                <a:lnTo>
                  <a:pt x="107" y="149"/>
                </a:lnTo>
                <a:close/>
                <a:moveTo>
                  <a:pt x="114" y="155"/>
                </a:moveTo>
                <a:cubicBezTo>
                  <a:pt x="108" y="154"/>
                  <a:pt x="108" y="154"/>
                  <a:pt x="108" y="154"/>
                </a:cubicBezTo>
                <a:cubicBezTo>
                  <a:pt x="108" y="150"/>
                  <a:pt x="108" y="150"/>
                  <a:pt x="108" y="150"/>
                </a:cubicBezTo>
                <a:cubicBezTo>
                  <a:pt x="114" y="150"/>
                  <a:pt x="114" y="150"/>
                  <a:pt x="114" y="150"/>
                </a:cubicBezTo>
                <a:lnTo>
                  <a:pt x="114" y="155"/>
                </a:lnTo>
                <a:close/>
                <a:moveTo>
                  <a:pt x="114" y="149"/>
                </a:moveTo>
                <a:cubicBezTo>
                  <a:pt x="108" y="149"/>
                  <a:pt x="108" y="149"/>
                  <a:pt x="108" y="149"/>
                </a:cubicBezTo>
                <a:cubicBezTo>
                  <a:pt x="108" y="145"/>
                  <a:pt x="108" y="145"/>
                  <a:pt x="108" y="145"/>
                </a:cubicBezTo>
                <a:cubicBezTo>
                  <a:pt x="114" y="144"/>
                  <a:pt x="114" y="144"/>
                  <a:pt x="114" y="144"/>
                </a:cubicBezTo>
                <a:lnTo>
                  <a:pt x="114" y="149"/>
                </a:lnTo>
                <a:close/>
                <a:moveTo>
                  <a:pt x="204" y="134"/>
                </a:moveTo>
                <a:cubicBezTo>
                  <a:pt x="204" y="137"/>
                  <a:pt x="201" y="140"/>
                  <a:pt x="198" y="140"/>
                </a:cubicBezTo>
                <a:cubicBezTo>
                  <a:pt x="19" y="140"/>
                  <a:pt x="19" y="140"/>
                  <a:pt x="19" y="140"/>
                </a:cubicBezTo>
                <a:cubicBezTo>
                  <a:pt x="16" y="140"/>
                  <a:pt x="12" y="137"/>
                  <a:pt x="12" y="134"/>
                </a:cubicBezTo>
                <a:cubicBezTo>
                  <a:pt x="12" y="19"/>
                  <a:pt x="12" y="19"/>
                  <a:pt x="12" y="19"/>
                </a:cubicBezTo>
                <a:cubicBezTo>
                  <a:pt x="12" y="15"/>
                  <a:pt x="16" y="12"/>
                  <a:pt x="19" y="12"/>
                </a:cubicBezTo>
                <a:cubicBezTo>
                  <a:pt x="198" y="12"/>
                  <a:pt x="198" y="12"/>
                  <a:pt x="198" y="12"/>
                </a:cubicBezTo>
                <a:cubicBezTo>
                  <a:pt x="201" y="12"/>
                  <a:pt x="204" y="15"/>
                  <a:pt x="204" y="19"/>
                </a:cubicBezTo>
                <a:lnTo>
                  <a:pt x="204" y="134"/>
                </a:lnTo>
                <a:close/>
              </a:path>
            </a:pathLst>
          </a:custGeom>
          <a:solidFill>
            <a:schemeClr val="bg1"/>
          </a:solidFill>
          <a:ln>
            <a:noFill/>
          </a:ln>
          <a:extLst/>
        </p:spPr>
        <p:txBody>
          <a:bodyPr vert="horz" wrap="square" lIns="87845" tIns="43921" rIns="87845" bIns="43921" numCol="1" anchor="t" anchorCtr="0" compatLnSpc="1">
            <a:prstTxWarp prst="textNoShape">
              <a:avLst/>
            </a:prstTxWarp>
          </a:bodyPr>
          <a:lstStyle/>
          <a:p>
            <a:pPr defTabSz="895999">
              <a:lnSpc>
                <a:spcPct val="90000"/>
              </a:lnSpc>
            </a:pPr>
            <a:endParaRPr lang="en-US" sz="1729" dirty="0">
              <a:solidFill>
                <a:srgbClr val="505050"/>
              </a:solidFill>
            </a:endParaRPr>
          </a:p>
        </p:txBody>
      </p:sp>
      <p:grpSp>
        <p:nvGrpSpPr>
          <p:cNvPr id="34" name="Group 33"/>
          <p:cNvGrpSpPr/>
          <p:nvPr/>
        </p:nvGrpSpPr>
        <p:grpSpPr>
          <a:xfrm>
            <a:off x="6180393" y="1547083"/>
            <a:ext cx="1473915" cy="888015"/>
            <a:chOff x="6293519" y="1918846"/>
            <a:chExt cx="1534235" cy="924357"/>
          </a:xfrm>
        </p:grpSpPr>
        <p:sp>
          <p:nvSpPr>
            <p:cNvPr id="35" name="Freeform 5"/>
            <p:cNvSpPr>
              <a:spLocks noChangeAspect="1" noEditPoints="1"/>
            </p:cNvSpPr>
            <p:nvPr/>
          </p:nvSpPr>
          <p:spPr bwMode="auto">
            <a:xfrm>
              <a:off x="6293519" y="2400273"/>
              <a:ext cx="692760" cy="442930"/>
            </a:xfrm>
            <a:custGeom>
              <a:avLst/>
              <a:gdLst>
                <a:gd name="T0" fmla="*/ 54 w 266"/>
                <a:gd name="T1" fmla="*/ 154 h 169"/>
                <a:gd name="T2" fmla="*/ 25 w 266"/>
                <a:gd name="T3" fmla="*/ 154 h 169"/>
                <a:gd name="T4" fmla="*/ 0 w 266"/>
                <a:gd name="T5" fmla="*/ 116 h 169"/>
                <a:gd name="T6" fmla="*/ 29 w 266"/>
                <a:gd name="T7" fmla="*/ 75 h 169"/>
                <a:gd name="T8" fmla="*/ 55 w 266"/>
                <a:gd name="T9" fmla="*/ 29 h 169"/>
                <a:gd name="T10" fmla="*/ 99 w 266"/>
                <a:gd name="T11" fmla="*/ 30 h 169"/>
                <a:gd name="T12" fmla="*/ 144 w 266"/>
                <a:gd name="T13" fmla="*/ 0 h 169"/>
                <a:gd name="T14" fmla="*/ 200 w 266"/>
                <a:gd name="T15" fmla="*/ 54 h 169"/>
                <a:gd name="T16" fmla="*/ 182 w 266"/>
                <a:gd name="T17" fmla="*/ 56 h 169"/>
                <a:gd name="T18" fmla="*/ 141 w 266"/>
                <a:gd name="T19" fmla="*/ 33 h 169"/>
                <a:gd name="T20" fmla="*/ 91 w 266"/>
                <a:gd name="T21" fmla="*/ 81 h 169"/>
                <a:gd name="T22" fmla="*/ 50 w 266"/>
                <a:gd name="T23" fmla="*/ 129 h 169"/>
                <a:gd name="T24" fmla="*/ 54 w 266"/>
                <a:gd name="T25" fmla="*/ 154 h 169"/>
                <a:gd name="T26" fmla="*/ 89 w 266"/>
                <a:gd name="T27" fmla="*/ 168 h 169"/>
                <a:gd name="T28" fmla="*/ 245 w 266"/>
                <a:gd name="T29" fmla="*/ 168 h 169"/>
                <a:gd name="T30" fmla="*/ 266 w 266"/>
                <a:gd name="T31" fmla="*/ 137 h 169"/>
                <a:gd name="T32" fmla="*/ 242 w 266"/>
                <a:gd name="T33" fmla="*/ 104 h 169"/>
                <a:gd name="T34" fmla="*/ 220 w 266"/>
                <a:gd name="T35" fmla="*/ 64 h 169"/>
                <a:gd name="T36" fmla="*/ 179 w 266"/>
                <a:gd name="T37" fmla="*/ 64 h 169"/>
                <a:gd name="T38" fmla="*/ 141 w 266"/>
                <a:gd name="T39" fmla="*/ 42 h 169"/>
                <a:gd name="T40" fmla="*/ 98 w 266"/>
                <a:gd name="T41" fmla="*/ 87 h 169"/>
                <a:gd name="T42" fmla="*/ 58 w 266"/>
                <a:gd name="T43" fmla="*/ 126 h 169"/>
                <a:gd name="T44" fmla="*/ 89 w 266"/>
                <a:gd name="T45" fmla="*/ 16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169">
                  <a:moveTo>
                    <a:pt x="54" y="154"/>
                  </a:moveTo>
                  <a:cubicBezTo>
                    <a:pt x="25" y="154"/>
                    <a:pt x="25" y="154"/>
                    <a:pt x="25" y="154"/>
                  </a:cubicBezTo>
                  <a:cubicBezTo>
                    <a:pt x="25" y="154"/>
                    <a:pt x="1" y="149"/>
                    <a:pt x="0" y="116"/>
                  </a:cubicBezTo>
                  <a:cubicBezTo>
                    <a:pt x="0" y="83"/>
                    <a:pt x="29" y="75"/>
                    <a:pt x="29" y="75"/>
                  </a:cubicBezTo>
                  <a:cubicBezTo>
                    <a:pt x="29" y="75"/>
                    <a:pt x="27" y="41"/>
                    <a:pt x="55" y="29"/>
                  </a:cubicBezTo>
                  <a:cubicBezTo>
                    <a:pt x="83" y="17"/>
                    <a:pt x="99" y="30"/>
                    <a:pt x="99" y="30"/>
                  </a:cubicBezTo>
                  <a:cubicBezTo>
                    <a:pt x="99" y="30"/>
                    <a:pt x="109" y="0"/>
                    <a:pt x="144" y="0"/>
                  </a:cubicBezTo>
                  <a:cubicBezTo>
                    <a:pt x="175" y="0"/>
                    <a:pt x="207" y="30"/>
                    <a:pt x="200" y="54"/>
                  </a:cubicBezTo>
                  <a:cubicBezTo>
                    <a:pt x="189" y="54"/>
                    <a:pt x="182" y="56"/>
                    <a:pt x="182" y="56"/>
                  </a:cubicBezTo>
                  <a:cubicBezTo>
                    <a:pt x="182" y="56"/>
                    <a:pt x="174" y="33"/>
                    <a:pt x="141" y="33"/>
                  </a:cubicBezTo>
                  <a:cubicBezTo>
                    <a:pt x="113" y="33"/>
                    <a:pt x="84" y="60"/>
                    <a:pt x="91" y="81"/>
                  </a:cubicBezTo>
                  <a:cubicBezTo>
                    <a:pt x="91" y="81"/>
                    <a:pt x="50" y="83"/>
                    <a:pt x="50" y="129"/>
                  </a:cubicBezTo>
                  <a:cubicBezTo>
                    <a:pt x="50" y="140"/>
                    <a:pt x="52" y="148"/>
                    <a:pt x="54" y="154"/>
                  </a:cubicBezTo>
                  <a:close/>
                  <a:moveTo>
                    <a:pt x="89" y="168"/>
                  </a:moveTo>
                  <a:cubicBezTo>
                    <a:pt x="245" y="168"/>
                    <a:pt x="245" y="168"/>
                    <a:pt x="245" y="168"/>
                  </a:cubicBezTo>
                  <a:cubicBezTo>
                    <a:pt x="245" y="168"/>
                    <a:pt x="265" y="164"/>
                    <a:pt x="266" y="137"/>
                  </a:cubicBezTo>
                  <a:cubicBezTo>
                    <a:pt x="266" y="110"/>
                    <a:pt x="242" y="104"/>
                    <a:pt x="242" y="104"/>
                  </a:cubicBezTo>
                  <a:cubicBezTo>
                    <a:pt x="242" y="104"/>
                    <a:pt x="244" y="74"/>
                    <a:pt x="220" y="64"/>
                  </a:cubicBezTo>
                  <a:cubicBezTo>
                    <a:pt x="197" y="54"/>
                    <a:pt x="179" y="64"/>
                    <a:pt x="179" y="64"/>
                  </a:cubicBezTo>
                  <a:cubicBezTo>
                    <a:pt x="179" y="64"/>
                    <a:pt x="171" y="42"/>
                    <a:pt x="141" y="42"/>
                  </a:cubicBezTo>
                  <a:cubicBezTo>
                    <a:pt x="115" y="42"/>
                    <a:pt x="92" y="68"/>
                    <a:pt x="98" y="87"/>
                  </a:cubicBezTo>
                  <a:cubicBezTo>
                    <a:pt x="98" y="87"/>
                    <a:pt x="58" y="84"/>
                    <a:pt x="58" y="126"/>
                  </a:cubicBezTo>
                  <a:cubicBezTo>
                    <a:pt x="58" y="169"/>
                    <a:pt x="89" y="168"/>
                    <a:pt x="89" y="168"/>
                  </a:cubicBezTo>
                  <a:close/>
                </a:path>
              </a:pathLst>
            </a:custGeom>
            <a:solidFill>
              <a:schemeClr val="bg1"/>
            </a:solidFill>
            <a:ln>
              <a:noFill/>
            </a:ln>
            <a:extLst/>
          </p:spPr>
          <p:txBody>
            <a:bodyPr vert="horz" wrap="square" lIns="87845" tIns="43921" rIns="87845" bIns="43921" numCol="1" anchor="t" anchorCtr="0" compatLnSpc="1">
              <a:prstTxWarp prst="textNoShape">
                <a:avLst/>
              </a:prstTxWarp>
            </a:bodyPr>
            <a:lstStyle/>
            <a:p>
              <a:pPr defTabSz="895999">
                <a:lnSpc>
                  <a:spcPct val="90000"/>
                </a:lnSpc>
              </a:pPr>
              <a:endParaRPr lang="en-US" sz="1729" dirty="0">
                <a:solidFill>
                  <a:srgbClr val="505050"/>
                </a:solidFill>
              </a:endParaRPr>
            </a:p>
          </p:txBody>
        </p:sp>
        <p:sp>
          <p:nvSpPr>
            <p:cNvPr id="36" name="Freeform 27"/>
            <p:cNvSpPr>
              <a:spLocks noChangeAspect="1" noEditPoints="1"/>
            </p:cNvSpPr>
            <p:nvPr/>
          </p:nvSpPr>
          <p:spPr bwMode="black">
            <a:xfrm>
              <a:off x="7137798" y="1918846"/>
              <a:ext cx="689956" cy="444452"/>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bg1"/>
            </a:solidFill>
            <a:ln>
              <a:noFill/>
            </a:ln>
            <a:extLst/>
          </p:spPr>
          <p:txBody>
            <a:bodyPr vert="horz" wrap="square" lIns="87845" tIns="43921" rIns="87845" bIns="43921" numCol="1" anchor="t" anchorCtr="0" compatLnSpc="1">
              <a:prstTxWarp prst="textNoShape">
                <a:avLst/>
              </a:prstTxWarp>
            </a:bodyPr>
            <a:lstStyle/>
            <a:p>
              <a:pPr defTabSz="895999">
                <a:lnSpc>
                  <a:spcPct val="90000"/>
                </a:lnSpc>
              </a:pPr>
              <a:endParaRPr lang="en-US" sz="1729" dirty="0">
                <a:solidFill>
                  <a:srgbClr val="505050"/>
                </a:solidFill>
              </a:endParaRPr>
            </a:p>
          </p:txBody>
        </p:sp>
      </p:grpSp>
      <p:sp>
        <p:nvSpPr>
          <p:cNvPr id="37" name="Arc 36"/>
          <p:cNvSpPr/>
          <p:nvPr/>
        </p:nvSpPr>
        <p:spPr>
          <a:xfrm rot="9876240">
            <a:off x="6325780" y="1600077"/>
            <a:ext cx="688619" cy="431148"/>
          </a:xfrm>
          <a:prstGeom prst="arc">
            <a:avLst>
              <a:gd name="adj1" fmla="val 21436060"/>
              <a:gd name="adj2" fmla="val 9297984"/>
            </a:avLst>
          </a:prstGeom>
          <a:ln w="317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defTabSz="895999">
              <a:lnSpc>
                <a:spcPct val="90000"/>
              </a:lnSpc>
            </a:pPr>
            <a:endParaRPr lang="en-US" sz="1729" dirty="0">
              <a:solidFill>
                <a:srgbClr val="505050"/>
              </a:solidFill>
            </a:endParaRPr>
          </a:p>
        </p:txBody>
      </p:sp>
      <p:pic>
        <p:nvPicPr>
          <p:cNvPr id="38" name="Picture 14"/>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5481138" y="5091920"/>
            <a:ext cx="723189" cy="846033"/>
          </a:xfrm>
          <a:prstGeom prst="rect">
            <a:avLst/>
          </a:prstGeom>
          <a:noFill/>
          <a:ln>
            <a:noFill/>
          </a:ln>
          <a:effectLst/>
          <a:extLst/>
        </p:spPr>
      </p:pic>
      <p:sp>
        <p:nvSpPr>
          <p:cNvPr id="39" name="TextBox 38"/>
          <p:cNvSpPr txBox="1"/>
          <p:nvPr/>
        </p:nvSpPr>
        <p:spPr>
          <a:xfrm>
            <a:off x="4691501" y="5061480"/>
            <a:ext cx="1596776" cy="880787"/>
          </a:xfrm>
          <a:prstGeom prst="rect">
            <a:avLst/>
          </a:prstGeom>
          <a:noFill/>
        </p:spPr>
        <p:txBody>
          <a:bodyPr wrap="square" lIns="175690" tIns="140552" rIns="175690" bIns="140552" rtlCol="0">
            <a:spAutoFit/>
          </a:bodyPr>
          <a:lstStyle/>
          <a:p>
            <a:pPr defTabSz="895999">
              <a:lnSpc>
                <a:spcPct val="90000"/>
              </a:lnSpc>
              <a:spcAft>
                <a:spcPts val="575"/>
              </a:spcAft>
            </a:pPr>
            <a:r>
              <a:rPr lang="en-US" sz="4226" dirty="0"/>
              <a:t>iOS</a:t>
            </a:r>
          </a:p>
        </p:txBody>
      </p:sp>
      <p:sp>
        <p:nvSpPr>
          <p:cNvPr id="40" name="Freeform 39"/>
          <p:cNvSpPr>
            <a:spLocks noEditPoints="1"/>
          </p:cNvSpPr>
          <p:nvPr/>
        </p:nvSpPr>
        <p:spPr bwMode="auto">
          <a:xfrm>
            <a:off x="7014476" y="5144533"/>
            <a:ext cx="729526" cy="740801"/>
          </a:xfrm>
          <a:custGeom>
            <a:avLst/>
            <a:gdLst>
              <a:gd name="T0" fmla="*/ 288 w 647"/>
              <a:gd name="T1" fmla="*/ 314 h 657"/>
              <a:gd name="T2" fmla="*/ 288 w 647"/>
              <a:gd name="T3" fmla="*/ 52 h 657"/>
              <a:gd name="T4" fmla="*/ 647 w 647"/>
              <a:gd name="T5" fmla="*/ 0 h 657"/>
              <a:gd name="T6" fmla="*/ 647 w 647"/>
              <a:gd name="T7" fmla="*/ 314 h 657"/>
              <a:gd name="T8" fmla="*/ 288 w 647"/>
              <a:gd name="T9" fmla="*/ 314 h 657"/>
              <a:gd name="T10" fmla="*/ 262 w 647"/>
              <a:gd name="T11" fmla="*/ 57 h 657"/>
              <a:gd name="T12" fmla="*/ 0 w 647"/>
              <a:gd name="T13" fmla="*/ 95 h 657"/>
              <a:gd name="T14" fmla="*/ 0 w 647"/>
              <a:gd name="T15" fmla="*/ 314 h 657"/>
              <a:gd name="T16" fmla="*/ 262 w 647"/>
              <a:gd name="T17" fmla="*/ 314 h 657"/>
              <a:gd name="T18" fmla="*/ 262 w 647"/>
              <a:gd name="T19" fmla="*/ 57 h 657"/>
              <a:gd name="T20" fmla="*/ 0 w 647"/>
              <a:gd name="T21" fmla="*/ 338 h 657"/>
              <a:gd name="T22" fmla="*/ 0 w 647"/>
              <a:gd name="T23" fmla="*/ 560 h 657"/>
              <a:gd name="T24" fmla="*/ 262 w 647"/>
              <a:gd name="T25" fmla="*/ 600 h 657"/>
              <a:gd name="T26" fmla="*/ 262 w 647"/>
              <a:gd name="T27" fmla="*/ 338 h 657"/>
              <a:gd name="T28" fmla="*/ 0 w 647"/>
              <a:gd name="T29" fmla="*/ 338 h 657"/>
              <a:gd name="T30" fmla="*/ 288 w 647"/>
              <a:gd name="T31" fmla="*/ 602 h 657"/>
              <a:gd name="T32" fmla="*/ 647 w 647"/>
              <a:gd name="T33" fmla="*/ 657 h 657"/>
              <a:gd name="T34" fmla="*/ 647 w 647"/>
              <a:gd name="T35" fmla="*/ 338 h 657"/>
              <a:gd name="T36" fmla="*/ 288 w 647"/>
              <a:gd name="T37" fmla="*/ 338 h 657"/>
              <a:gd name="T38" fmla="*/ 288 w 647"/>
              <a:gd name="T39" fmla="*/ 60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 h="657">
                <a:moveTo>
                  <a:pt x="288" y="314"/>
                </a:moveTo>
                <a:lnTo>
                  <a:pt x="288" y="52"/>
                </a:lnTo>
                <a:lnTo>
                  <a:pt x="647" y="0"/>
                </a:lnTo>
                <a:lnTo>
                  <a:pt x="647" y="314"/>
                </a:lnTo>
                <a:lnTo>
                  <a:pt x="288" y="314"/>
                </a:lnTo>
                <a:close/>
                <a:moveTo>
                  <a:pt x="262" y="57"/>
                </a:moveTo>
                <a:lnTo>
                  <a:pt x="0" y="95"/>
                </a:lnTo>
                <a:lnTo>
                  <a:pt x="0" y="314"/>
                </a:lnTo>
                <a:lnTo>
                  <a:pt x="262" y="314"/>
                </a:lnTo>
                <a:lnTo>
                  <a:pt x="262" y="57"/>
                </a:lnTo>
                <a:close/>
                <a:moveTo>
                  <a:pt x="0" y="338"/>
                </a:moveTo>
                <a:lnTo>
                  <a:pt x="0" y="560"/>
                </a:lnTo>
                <a:lnTo>
                  <a:pt x="262" y="600"/>
                </a:lnTo>
                <a:lnTo>
                  <a:pt x="262" y="338"/>
                </a:lnTo>
                <a:lnTo>
                  <a:pt x="0" y="338"/>
                </a:lnTo>
                <a:close/>
                <a:moveTo>
                  <a:pt x="288" y="602"/>
                </a:moveTo>
                <a:lnTo>
                  <a:pt x="647" y="657"/>
                </a:lnTo>
                <a:lnTo>
                  <a:pt x="647" y="338"/>
                </a:lnTo>
                <a:lnTo>
                  <a:pt x="288" y="338"/>
                </a:lnTo>
                <a:lnTo>
                  <a:pt x="288" y="602"/>
                </a:lnTo>
                <a:close/>
              </a:path>
            </a:pathLst>
          </a:custGeom>
          <a:solidFill>
            <a:schemeClr val="tx1"/>
          </a:solidFill>
          <a:ln>
            <a:noFill/>
          </a:ln>
          <a:extLst/>
        </p:spPr>
        <p:txBody>
          <a:bodyPr vert="horz" wrap="square" lIns="87845" tIns="43921" rIns="87845" bIns="43921" numCol="1" anchor="t" anchorCtr="0" compatLnSpc="1">
            <a:prstTxWarp prst="textNoShape">
              <a:avLst/>
            </a:prstTxWarp>
          </a:bodyPr>
          <a:lstStyle/>
          <a:p>
            <a:pPr defTabSz="895999"/>
            <a:endParaRPr lang="en-US" sz="1729" dirty="0">
              <a:solidFill>
                <a:srgbClr val="505050"/>
              </a:solidFill>
            </a:endParaRPr>
          </a:p>
        </p:txBody>
      </p:sp>
      <p:sp>
        <p:nvSpPr>
          <p:cNvPr id="41" name="Rectangle 40"/>
          <p:cNvSpPr/>
          <p:nvPr/>
        </p:nvSpPr>
        <p:spPr>
          <a:xfrm>
            <a:off x="5294241" y="6050289"/>
            <a:ext cx="1981055" cy="447174"/>
          </a:xfrm>
          <a:prstGeom prst="rect">
            <a:avLst/>
          </a:prstGeom>
          <a:noFill/>
        </p:spPr>
        <p:txBody>
          <a:bodyPr wrap="none">
            <a:spAutoFit/>
          </a:bodyPr>
          <a:lstStyle/>
          <a:p>
            <a:pPr defTabSz="895999"/>
            <a:r>
              <a:rPr lang="en-US" sz="2306" dirty="0"/>
              <a:t>dev.office.com</a:t>
            </a:r>
            <a:r>
              <a:rPr lang="en-US" sz="1729" dirty="0"/>
              <a:t> </a:t>
            </a:r>
          </a:p>
        </p:txBody>
      </p:sp>
      <p:sp>
        <p:nvSpPr>
          <p:cNvPr id="42" name="Rectangle 41"/>
          <p:cNvSpPr/>
          <p:nvPr/>
        </p:nvSpPr>
        <p:spPr bwMode="auto">
          <a:xfrm>
            <a:off x="3541418" y="4269393"/>
            <a:ext cx="1691203" cy="500716"/>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Groups</a:t>
            </a:r>
          </a:p>
        </p:txBody>
      </p:sp>
      <p:sp>
        <p:nvSpPr>
          <p:cNvPr id="43" name="Rectangle 42"/>
          <p:cNvSpPr/>
          <p:nvPr/>
        </p:nvSpPr>
        <p:spPr bwMode="auto">
          <a:xfrm>
            <a:off x="5328562" y="4271593"/>
            <a:ext cx="1691203" cy="500716"/>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Notebooks</a:t>
            </a:r>
          </a:p>
        </p:txBody>
      </p:sp>
      <p:sp>
        <p:nvSpPr>
          <p:cNvPr id="44" name="Rectangle 43"/>
          <p:cNvSpPr/>
          <p:nvPr/>
        </p:nvSpPr>
        <p:spPr bwMode="auto">
          <a:xfrm>
            <a:off x="7134621" y="4269393"/>
            <a:ext cx="1691203" cy="500716"/>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Videos</a:t>
            </a:r>
          </a:p>
        </p:txBody>
      </p:sp>
      <p:sp>
        <p:nvSpPr>
          <p:cNvPr id="45" name="Freeform 7"/>
          <p:cNvSpPr>
            <a:spLocks noChangeAspect="1" noEditPoints="1"/>
          </p:cNvSpPr>
          <p:nvPr/>
        </p:nvSpPr>
        <p:spPr bwMode="auto">
          <a:xfrm>
            <a:off x="6632475" y="4390879"/>
            <a:ext cx="259890" cy="273004"/>
          </a:xfrm>
          <a:custGeom>
            <a:avLst/>
            <a:gdLst>
              <a:gd name="T0" fmla="*/ 92 w 92"/>
              <a:gd name="T1" fmla="*/ 40 h 96"/>
              <a:gd name="T2" fmla="*/ 84 w 92"/>
              <a:gd name="T3" fmla="*/ 56 h 96"/>
              <a:gd name="T4" fmla="*/ 84 w 92"/>
              <a:gd name="T5" fmla="*/ 76 h 96"/>
              <a:gd name="T6" fmla="*/ 92 w 92"/>
              <a:gd name="T7" fmla="*/ 60 h 96"/>
              <a:gd name="T8" fmla="*/ 84 w 92"/>
              <a:gd name="T9" fmla="*/ 76 h 96"/>
              <a:gd name="T10" fmla="*/ 80 w 92"/>
              <a:gd name="T11" fmla="*/ 16 h 96"/>
              <a:gd name="T12" fmla="*/ 60 w 92"/>
              <a:gd name="T13" fmla="*/ 12 h 96"/>
              <a:gd name="T14" fmla="*/ 72 w 92"/>
              <a:gd name="T15" fmla="*/ 20 h 96"/>
              <a:gd name="T16" fmla="*/ 60 w 92"/>
              <a:gd name="T17" fmla="*/ 24 h 96"/>
              <a:gd name="T18" fmla="*/ 72 w 92"/>
              <a:gd name="T19" fmla="*/ 32 h 96"/>
              <a:gd name="T20" fmla="*/ 60 w 92"/>
              <a:gd name="T21" fmla="*/ 36 h 96"/>
              <a:gd name="T22" fmla="*/ 72 w 92"/>
              <a:gd name="T23" fmla="*/ 44 h 96"/>
              <a:gd name="T24" fmla="*/ 60 w 92"/>
              <a:gd name="T25" fmla="*/ 48 h 96"/>
              <a:gd name="T26" fmla="*/ 72 w 92"/>
              <a:gd name="T27" fmla="*/ 56 h 96"/>
              <a:gd name="T28" fmla="*/ 60 w 92"/>
              <a:gd name="T29" fmla="*/ 60 h 96"/>
              <a:gd name="T30" fmla="*/ 72 w 92"/>
              <a:gd name="T31" fmla="*/ 68 h 96"/>
              <a:gd name="T32" fmla="*/ 60 w 92"/>
              <a:gd name="T33" fmla="*/ 72 h 96"/>
              <a:gd name="T34" fmla="*/ 76 w 92"/>
              <a:gd name="T35" fmla="*/ 84 h 96"/>
              <a:gd name="T36" fmla="*/ 80 w 92"/>
              <a:gd name="T37" fmla="*/ 36 h 96"/>
              <a:gd name="T38" fmla="*/ 92 w 92"/>
              <a:gd name="T39" fmla="*/ 20 h 96"/>
              <a:gd name="T40" fmla="*/ 56 w 92"/>
              <a:gd name="T41" fmla="*/ 0 h 96"/>
              <a:gd name="T42" fmla="*/ 0 w 92"/>
              <a:gd name="T43" fmla="*/ 83 h 96"/>
              <a:gd name="T44" fmla="*/ 56 w 92"/>
              <a:gd name="T45" fmla="*/ 0 h 96"/>
              <a:gd name="T46" fmla="*/ 36 w 92"/>
              <a:gd name="T47" fmla="*/ 29 h 96"/>
              <a:gd name="T48" fmla="*/ 37 w 92"/>
              <a:gd name="T49" fmla="*/ 52 h 96"/>
              <a:gd name="T50" fmla="*/ 37 w 92"/>
              <a:gd name="T51" fmla="*/ 55 h 96"/>
              <a:gd name="T52" fmla="*/ 37 w 92"/>
              <a:gd name="T53" fmla="*/ 56 h 96"/>
              <a:gd name="T54" fmla="*/ 36 w 92"/>
              <a:gd name="T55" fmla="*/ 54 h 96"/>
              <a:gd name="T56" fmla="*/ 35 w 92"/>
              <a:gd name="T57" fmla="*/ 52 h 96"/>
              <a:gd name="T58" fmla="*/ 13 w 92"/>
              <a:gd name="T59" fmla="*/ 30 h 96"/>
              <a:gd name="T60" fmla="*/ 20 w 92"/>
              <a:gd name="T61" fmla="*/ 67 h 96"/>
              <a:gd name="T62" fmla="*/ 20 w 92"/>
              <a:gd name="T63" fmla="*/ 44 h 96"/>
              <a:gd name="T64" fmla="*/ 20 w 92"/>
              <a:gd name="T65" fmla="*/ 41 h 96"/>
              <a:gd name="T66" fmla="*/ 20 w 92"/>
              <a:gd name="T67" fmla="*/ 40 h 96"/>
              <a:gd name="T68" fmla="*/ 21 w 92"/>
              <a:gd name="T69" fmla="*/ 42 h 96"/>
              <a:gd name="T70" fmla="*/ 22 w 92"/>
              <a:gd name="T71" fmla="*/ 43 h 96"/>
              <a:gd name="T72" fmla="*/ 44 w 92"/>
              <a:gd name="T73"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96">
                <a:moveTo>
                  <a:pt x="84" y="40"/>
                </a:moveTo>
                <a:cubicBezTo>
                  <a:pt x="92" y="40"/>
                  <a:pt x="92" y="40"/>
                  <a:pt x="92" y="40"/>
                </a:cubicBezTo>
                <a:cubicBezTo>
                  <a:pt x="92" y="56"/>
                  <a:pt x="92" y="56"/>
                  <a:pt x="92" y="56"/>
                </a:cubicBezTo>
                <a:cubicBezTo>
                  <a:pt x="84" y="56"/>
                  <a:pt x="84" y="56"/>
                  <a:pt x="84" y="56"/>
                </a:cubicBezTo>
                <a:lnTo>
                  <a:pt x="84" y="40"/>
                </a:lnTo>
                <a:close/>
                <a:moveTo>
                  <a:pt x="84" y="76"/>
                </a:moveTo>
                <a:cubicBezTo>
                  <a:pt x="92" y="76"/>
                  <a:pt x="92" y="76"/>
                  <a:pt x="92" y="76"/>
                </a:cubicBezTo>
                <a:cubicBezTo>
                  <a:pt x="92" y="60"/>
                  <a:pt x="92" y="60"/>
                  <a:pt x="92" y="60"/>
                </a:cubicBezTo>
                <a:cubicBezTo>
                  <a:pt x="84" y="60"/>
                  <a:pt x="84" y="60"/>
                  <a:pt x="84" y="60"/>
                </a:cubicBezTo>
                <a:lnTo>
                  <a:pt x="84" y="76"/>
                </a:lnTo>
                <a:close/>
                <a:moveTo>
                  <a:pt x="80" y="20"/>
                </a:moveTo>
                <a:cubicBezTo>
                  <a:pt x="80" y="16"/>
                  <a:pt x="80" y="16"/>
                  <a:pt x="80" y="16"/>
                </a:cubicBezTo>
                <a:cubicBezTo>
                  <a:pt x="80" y="15"/>
                  <a:pt x="77" y="12"/>
                  <a:pt x="76" y="12"/>
                </a:cubicBezTo>
                <a:cubicBezTo>
                  <a:pt x="60" y="12"/>
                  <a:pt x="60" y="12"/>
                  <a:pt x="60" y="12"/>
                </a:cubicBezTo>
                <a:cubicBezTo>
                  <a:pt x="60" y="20"/>
                  <a:pt x="60" y="20"/>
                  <a:pt x="60" y="20"/>
                </a:cubicBezTo>
                <a:cubicBezTo>
                  <a:pt x="72" y="20"/>
                  <a:pt x="72" y="20"/>
                  <a:pt x="72" y="20"/>
                </a:cubicBezTo>
                <a:cubicBezTo>
                  <a:pt x="72" y="24"/>
                  <a:pt x="72" y="24"/>
                  <a:pt x="72" y="24"/>
                </a:cubicBezTo>
                <a:cubicBezTo>
                  <a:pt x="60" y="24"/>
                  <a:pt x="60" y="24"/>
                  <a:pt x="60" y="24"/>
                </a:cubicBezTo>
                <a:cubicBezTo>
                  <a:pt x="60" y="32"/>
                  <a:pt x="60" y="32"/>
                  <a:pt x="60" y="32"/>
                </a:cubicBezTo>
                <a:cubicBezTo>
                  <a:pt x="72" y="32"/>
                  <a:pt x="72" y="32"/>
                  <a:pt x="72" y="32"/>
                </a:cubicBezTo>
                <a:cubicBezTo>
                  <a:pt x="72" y="36"/>
                  <a:pt x="72" y="36"/>
                  <a:pt x="72" y="36"/>
                </a:cubicBezTo>
                <a:cubicBezTo>
                  <a:pt x="60" y="36"/>
                  <a:pt x="60" y="36"/>
                  <a:pt x="60" y="36"/>
                </a:cubicBezTo>
                <a:cubicBezTo>
                  <a:pt x="60" y="44"/>
                  <a:pt x="60" y="44"/>
                  <a:pt x="60" y="44"/>
                </a:cubicBezTo>
                <a:cubicBezTo>
                  <a:pt x="72" y="44"/>
                  <a:pt x="72" y="44"/>
                  <a:pt x="72" y="44"/>
                </a:cubicBezTo>
                <a:cubicBezTo>
                  <a:pt x="72" y="48"/>
                  <a:pt x="72" y="48"/>
                  <a:pt x="72" y="48"/>
                </a:cubicBezTo>
                <a:cubicBezTo>
                  <a:pt x="60" y="48"/>
                  <a:pt x="60" y="48"/>
                  <a:pt x="60" y="48"/>
                </a:cubicBezTo>
                <a:cubicBezTo>
                  <a:pt x="60" y="56"/>
                  <a:pt x="60" y="56"/>
                  <a:pt x="60" y="56"/>
                </a:cubicBezTo>
                <a:cubicBezTo>
                  <a:pt x="72" y="56"/>
                  <a:pt x="72" y="56"/>
                  <a:pt x="72" y="56"/>
                </a:cubicBezTo>
                <a:cubicBezTo>
                  <a:pt x="72" y="60"/>
                  <a:pt x="72" y="60"/>
                  <a:pt x="72" y="60"/>
                </a:cubicBezTo>
                <a:cubicBezTo>
                  <a:pt x="60" y="60"/>
                  <a:pt x="60" y="60"/>
                  <a:pt x="60" y="60"/>
                </a:cubicBezTo>
                <a:cubicBezTo>
                  <a:pt x="60" y="68"/>
                  <a:pt x="60" y="68"/>
                  <a:pt x="60" y="68"/>
                </a:cubicBezTo>
                <a:cubicBezTo>
                  <a:pt x="72" y="68"/>
                  <a:pt x="72" y="68"/>
                  <a:pt x="72" y="68"/>
                </a:cubicBezTo>
                <a:cubicBezTo>
                  <a:pt x="72" y="72"/>
                  <a:pt x="72" y="72"/>
                  <a:pt x="72" y="72"/>
                </a:cubicBezTo>
                <a:cubicBezTo>
                  <a:pt x="60" y="72"/>
                  <a:pt x="60" y="72"/>
                  <a:pt x="60" y="72"/>
                </a:cubicBezTo>
                <a:cubicBezTo>
                  <a:pt x="60" y="84"/>
                  <a:pt x="60" y="84"/>
                  <a:pt x="60" y="84"/>
                </a:cubicBezTo>
                <a:cubicBezTo>
                  <a:pt x="76" y="84"/>
                  <a:pt x="76" y="84"/>
                  <a:pt x="76" y="84"/>
                </a:cubicBezTo>
                <a:cubicBezTo>
                  <a:pt x="77" y="84"/>
                  <a:pt x="80" y="81"/>
                  <a:pt x="80" y="80"/>
                </a:cubicBezTo>
                <a:cubicBezTo>
                  <a:pt x="80" y="36"/>
                  <a:pt x="80" y="36"/>
                  <a:pt x="80" y="36"/>
                </a:cubicBezTo>
                <a:cubicBezTo>
                  <a:pt x="92" y="36"/>
                  <a:pt x="92" y="36"/>
                  <a:pt x="92" y="36"/>
                </a:cubicBezTo>
                <a:cubicBezTo>
                  <a:pt x="92" y="20"/>
                  <a:pt x="92" y="20"/>
                  <a:pt x="92" y="20"/>
                </a:cubicBezTo>
                <a:lnTo>
                  <a:pt x="80" y="20"/>
                </a:lnTo>
                <a:close/>
                <a:moveTo>
                  <a:pt x="56" y="0"/>
                </a:moveTo>
                <a:cubicBezTo>
                  <a:pt x="56" y="96"/>
                  <a:pt x="56" y="96"/>
                  <a:pt x="56" y="96"/>
                </a:cubicBezTo>
                <a:cubicBezTo>
                  <a:pt x="0" y="83"/>
                  <a:pt x="0" y="83"/>
                  <a:pt x="0" y="83"/>
                </a:cubicBezTo>
                <a:cubicBezTo>
                  <a:pt x="0" y="13"/>
                  <a:pt x="0" y="13"/>
                  <a:pt x="0" y="13"/>
                </a:cubicBezTo>
                <a:lnTo>
                  <a:pt x="56" y="0"/>
                </a:lnTo>
                <a:close/>
                <a:moveTo>
                  <a:pt x="44" y="28"/>
                </a:moveTo>
                <a:cubicBezTo>
                  <a:pt x="36" y="29"/>
                  <a:pt x="36" y="29"/>
                  <a:pt x="36" y="29"/>
                </a:cubicBezTo>
                <a:cubicBezTo>
                  <a:pt x="36" y="50"/>
                  <a:pt x="36" y="50"/>
                  <a:pt x="36" y="50"/>
                </a:cubicBezTo>
                <a:cubicBezTo>
                  <a:pt x="36" y="51"/>
                  <a:pt x="37" y="52"/>
                  <a:pt x="37" y="52"/>
                </a:cubicBezTo>
                <a:cubicBezTo>
                  <a:pt x="37" y="53"/>
                  <a:pt x="37" y="53"/>
                  <a:pt x="37" y="54"/>
                </a:cubicBezTo>
                <a:cubicBezTo>
                  <a:pt x="37" y="54"/>
                  <a:pt x="37" y="54"/>
                  <a:pt x="37" y="55"/>
                </a:cubicBezTo>
                <a:cubicBezTo>
                  <a:pt x="37" y="55"/>
                  <a:pt x="37" y="55"/>
                  <a:pt x="37" y="56"/>
                </a:cubicBezTo>
                <a:cubicBezTo>
                  <a:pt x="37" y="56"/>
                  <a:pt x="37" y="56"/>
                  <a:pt x="37" y="56"/>
                </a:cubicBezTo>
                <a:cubicBezTo>
                  <a:pt x="36" y="55"/>
                  <a:pt x="36" y="55"/>
                  <a:pt x="36" y="55"/>
                </a:cubicBezTo>
                <a:cubicBezTo>
                  <a:pt x="36" y="54"/>
                  <a:pt x="36" y="54"/>
                  <a:pt x="36" y="54"/>
                </a:cubicBezTo>
                <a:cubicBezTo>
                  <a:pt x="35" y="54"/>
                  <a:pt x="35" y="53"/>
                  <a:pt x="35" y="53"/>
                </a:cubicBezTo>
                <a:cubicBezTo>
                  <a:pt x="35" y="53"/>
                  <a:pt x="35" y="53"/>
                  <a:pt x="35" y="52"/>
                </a:cubicBezTo>
                <a:cubicBezTo>
                  <a:pt x="21" y="29"/>
                  <a:pt x="21" y="29"/>
                  <a:pt x="21" y="29"/>
                </a:cubicBezTo>
                <a:cubicBezTo>
                  <a:pt x="13" y="30"/>
                  <a:pt x="13" y="30"/>
                  <a:pt x="13" y="30"/>
                </a:cubicBezTo>
                <a:cubicBezTo>
                  <a:pt x="13" y="66"/>
                  <a:pt x="13" y="66"/>
                  <a:pt x="13" y="66"/>
                </a:cubicBezTo>
                <a:cubicBezTo>
                  <a:pt x="20" y="67"/>
                  <a:pt x="20" y="67"/>
                  <a:pt x="20" y="67"/>
                </a:cubicBezTo>
                <a:cubicBezTo>
                  <a:pt x="20" y="46"/>
                  <a:pt x="20" y="46"/>
                  <a:pt x="20" y="46"/>
                </a:cubicBezTo>
                <a:cubicBezTo>
                  <a:pt x="20" y="46"/>
                  <a:pt x="20" y="45"/>
                  <a:pt x="20" y="44"/>
                </a:cubicBezTo>
                <a:cubicBezTo>
                  <a:pt x="20" y="44"/>
                  <a:pt x="20" y="43"/>
                  <a:pt x="20" y="43"/>
                </a:cubicBezTo>
                <a:cubicBezTo>
                  <a:pt x="20" y="42"/>
                  <a:pt x="20" y="42"/>
                  <a:pt x="20" y="41"/>
                </a:cubicBezTo>
                <a:cubicBezTo>
                  <a:pt x="20" y="41"/>
                  <a:pt x="20" y="41"/>
                  <a:pt x="20" y="40"/>
                </a:cubicBezTo>
                <a:cubicBezTo>
                  <a:pt x="20" y="40"/>
                  <a:pt x="20" y="40"/>
                  <a:pt x="20" y="40"/>
                </a:cubicBezTo>
                <a:cubicBezTo>
                  <a:pt x="20" y="40"/>
                  <a:pt x="20" y="41"/>
                  <a:pt x="20" y="41"/>
                </a:cubicBezTo>
                <a:cubicBezTo>
                  <a:pt x="20" y="41"/>
                  <a:pt x="21" y="41"/>
                  <a:pt x="21" y="42"/>
                </a:cubicBezTo>
                <a:cubicBezTo>
                  <a:pt x="21" y="42"/>
                  <a:pt x="21" y="42"/>
                  <a:pt x="21" y="42"/>
                </a:cubicBezTo>
                <a:cubicBezTo>
                  <a:pt x="21" y="43"/>
                  <a:pt x="22" y="43"/>
                  <a:pt x="22" y="43"/>
                </a:cubicBezTo>
                <a:cubicBezTo>
                  <a:pt x="36" y="68"/>
                  <a:pt x="36" y="68"/>
                  <a:pt x="36" y="68"/>
                </a:cubicBezTo>
                <a:cubicBezTo>
                  <a:pt x="44" y="68"/>
                  <a:pt x="44" y="68"/>
                  <a:pt x="44" y="68"/>
                </a:cubicBezTo>
                <a:lnTo>
                  <a:pt x="44" y="28"/>
                </a:lnTo>
                <a:close/>
              </a:path>
            </a:pathLst>
          </a:custGeom>
          <a:solidFill>
            <a:schemeClr val="bg1"/>
          </a:solidFill>
          <a:ln>
            <a:noFill/>
          </a:ln>
          <a:extLst/>
        </p:spPr>
        <p:txBody>
          <a:bodyPr vert="horz" wrap="square" lIns="89570" tIns="44785" rIns="89570" bIns="44785" numCol="1" anchor="t" anchorCtr="0" compatLnSpc="1">
            <a:prstTxWarp prst="textNoShape">
              <a:avLst/>
            </a:prstTxWarp>
          </a:bodyPr>
          <a:lstStyle/>
          <a:p>
            <a:pPr defTabSz="913555"/>
            <a:endParaRPr lang="en-US" sz="1763">
              <a:solidFill>
                <a:srgbClr val="FFFFFF"/>
              </a:solidFill>
            </a:endParaRPr>
          </a:p>
        </p:txBody>
      </p:sp>
      <p:sp>
        <p:nvSpPr>
          <p:cNvPr id="46" name="Freeform 5"/>
          <p:cNvSpPr>
            <a:spLocks noEditPoints="1"/>
          </p:cNvSpPr>
          <p:nvPr/>
        </p:nvSpPr>
        <p:spPr bwMode="auto">
          <a:xfrm>
            <a:off x="3113357" y="4368936"/>
            <a:ext cx="320150" cy="296086"/>
          </a:xfrm>
          <a:custGeom>
            <a:avLst/>
            <a:gdLst>
              <a:gd name="T0" fmla="*/ 1446 w 2030"/>
              <a:gd name="T1" fmla="*/ 1047 h 1877"/>
              <a:gd name="T2" fmla="*/ 1218 w 2030"/>
              <a:gd name="T3" fmla="*/ 583 h 1877"/>
              <a:gd name="T4" fmla="*/ 901 w 2030"/>
              <a:gd name="T5" fmla="*/ 375 h 1877"/>
              <a:gd name="T6" fmla="*/ 773 w 2030"/>
              <a:gd name="T7" fmla="*/ 109 h 1877"/>
              <a:gd name="T8" fmla="*/ 555 w 2030"/>
              <a:gd name="T9" fmla="*/ 109 h 1877"/>
              <a:gd name="T10" fmla="*/ 317 w 2030"/>
              <a:gd name="T11" fmla="*/ 593 h 1877"/>
              <a:gd name="T12" fmla="*/ 0 w 2030"/>
              <a:gd name="T13" fmla="*/ 810 h 1877"/>
              <a:gd name="T14" fmla="*/ 317 w 2030"/>
              <a:gd name="T15" fmla="*/ 1027 h 1877"/>
              <a:gd name="T16" fmla="*/ 327 w 2030"/>
              <a:gd name="T17" fmla="*/ 1531 h 1877"/>
              <a:gd name="T18" fmla="*/ 1010 w 2030"/>
              <a:gd name="T19" fmla="*/ 1531 h 1877"/>
              <a:gd name="T20" fmla="*/ 1297 w 2030"/>
              <a:gd name="T21" fmla="*/ 1462 h 1877"/>
              <a:gd name="T22" fmla="*/ 2030 w 2030"/>
              <a:gd name="T23" fmla="*/ 1353 h 1877"/>
              <a:gd name="T24" fmla="*/ 703 w 2030"/>
              <a:gd name="T25" fmla="*/ 1195 h 1877"/>
              <a:gd name="T26" fmla="*/ 783 w 2030"/>
              <a:gd name="T27" fmla="*/ 1067 h 1877"/>
              <a:gd name="T28" fmla="*/ 703 w 2030"/>
              <a:gd name="T29" fmla="*/ 1195 h 1877"/>
              <a:gd name="T30" fmla="*/ 703 w 2030"/>
              <a:gd name="T31" fmla="*/ 711 h 1877"/>
              <a:gd name="T32" fmla="*/ 882 w 2030"/>
              <a:gd name="T33" fmla="*/ 770 h 1877"/>
              <a:gd name="T34" fmla="*/ 703 w 2030"/>
              <a:gd name="T35" fmla="*/ 948 h 1877"/>
              <a:gd name="T36" fmla="*/ 466 w 2030"/>
              <a:gd name="T37" fmla="*/ 780 h 1877"/>
              <a:gd name="T38" fmla="*/ 624 w 2030"/>
              <a:gd name="T39" fmla="*/ 919 h 1877"/>
              <a:gd name="T40" fmla="*/ 466 w 2030"/>
              <a:gd name="T41" fmla="*/ 810 h 1877"/>
              <a:gd name="T42" fmla="*/ 703 w 2030"/>
              <a:gd name="T43" fmla="*/ 227 h 1877"/>
              <a:gd name="T44" fmla="*/ 773 w 2030"/>
              <a:gd name="T45" fmla="*/ 583 h 1877"/>
              <a:gd name="T46" fmla="*/ 703 w 2030"/>
              <a:gd name="T47" fmla="*/ 632 h 1877"/>
              <a:gd name="T48" fmla="*/ 703 w 2030"/>
              <a:gd name="T49" fmla="*/ 227 h 1877"/>
              <a:gd name="T50" fmla="*/ 1000 w 2030"/>
              <a:gd name="T51" fmla="*/ 800 h 1877"/>
              <a:gd name="T52" fmla="*/ 1387 w 2030"/>
              <a:gd name="T53" fmla="*/ 1096 h 1877"/>
              <a:gd name="T54" fmla="*/ 882 w 2030"/>
              <a:gd name="T55" fmla="*/ 1017 h 1877"/>
              <a:gd name="T56" fmla="*/ 961 w 2030"/>
              <a:gd name="T57" fmla="*/ 800 h 1877"/>
              <a:gd name="T58" fmla="*/ 624 w 2030"/>
              <a:gd name="T59" fmla="*/ 652 h 1877"/>
              <a:gd name="T60" fmla="*/ 387 w 2030"/>
              <a:gd name="T61" fmla="*/ 642 h 1877"/>
              <a:gd name="T62" fmla="*/ 624 w 2030"/>
              <a:gd name="T63" fmla="*/ 247 h 1877"/>
              <a:gd name="T64" fmla="*/ 436 w 2030"/>
              <a:gd name="T65" fmla="*/ 928 h 1877"/>
              <a:gd name="T66" fmla="*/ 624 w 2030"/>
              <a:gd name="T67" fmla="*/ 1195 h 1877"/>
              <a:gd name="T68" fmla="*/ 387 w 2030"/>
              <a:gd name="T69" fmla="*/ 988 h 1877"/>
              <a:gd name="T70" fmla="*/ 990 w 2030"/>
              <a:gd name="T71" fmla="*/ 1432 h 1877"/>
              <a:gd name="T72" fmla="*/ 862 w 2030"/>
              <a:gd name="T73" fmla="*/ 1096 h 1877"/>
              <a:gd name="T74" fmla="*/ 1278 w 2030"/>
              <a:gd name="T75" fmla="*/ 1353 h 1877"/>
              <a:gd name="T76" fmla="*/ 990 w 2030"/>
              <a:gd name="T77" fmla="*/ 1432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0" h="1877">
                <a:moveTo>
                  <a:pt x="1654" y="978"/>
                </a:moveTo>
                <a:cubicBezTo>
                  <a:pt x="1575" y="978"/>
                  <a:pt x="1505" y="1007"/>
                  <a:pt x="1446" y="1047"/>
                </a:cubicBezTo>
                <a:cubicBezTo>
                  <a:pt x="1169" y="721"/>
                  <a:pt x="1169" y="721"/>
                  <a:pt x="1169" y="721"/>
                </a:cubicBezTo>
                <a:cubicBezTo>
                  <a:pt x="1198" y="681"/>
                  <a:pt x="1218" y="632"/>
                  <a:pt x="1218" y="583"/>
                </a:cubicBezTo>
                <a:cubicBezTo>
                  <a:pt x="1218" y="454"/>
                  <a:pt x="1119" y="355"/>
                  <a:pt x="1000" y="355"/>
                </a:cubicBezTo>
                <a:cubicBezTo>
                  <a:pt x="961" y="355"/>
                  <a:pt x="931" y="365"/>
                  <a:pt x="901" y="375"/>
                </a:cubicBezTo>
                <a:cubicBezTo>
                  <a:pt x="753" y="168"/>
                  <a:pt x="753" y="168"/>
                  <a:pt x="753" y="168"/>
                </a:cubicBezTo>
                <a:cubicBezTo>
                  <a:pt x="763" y="148"/>
                  <a:pt x="773" y="128"/>
                  <a:pt x="773" y="109"/>
                </a:cubicBezTo>
                <a:cubicBezTo>
                  <a:pt x="773" y="49"/>
                  <a:pt x="723" y="0"/>
                  <a:pt x="664" y="0"/>
                </a:cubicBezTo>
                <a:cubicBezTo>
                  <a:pt x="604" y="0"/>
                  <a:pt x="555" y="49"/>
                  <a:pt x="555" y="109"/>
                </a:cubicBezTo>
                <a:cubicBezTo>
                  <a:pt x="555" y="128"/>
                  <a:pt x="565" y="158"/>
                  <a:pt x="575" y="168"/>
                </a:cubicBezTo>
                <a:cubicBezTo>
                  <a:pt x="317" y="593"/>
                  <a:pt x="317" y="593"/>
                  <a:pt x="317" y="593"/>
                </a:cubicBezTo>
                <a:cubicBezTo>
                  <a:pt x="287" y="583"/>
                  <a:pt x="268" y="583"/>
                  <a:pt x="238" y="583"/>
                </a:cubicBezTo>
                <a:cubicBezTo>
                  <a:pt x="109" y="583"/>
                  <a:pt x="0" y="681"/>
                  <a:pt x="0" y="810"/>
                </a:cubicBezTo>
                <a:cubicBezTo>
                  <a:pt x="0" y="938"/>
                  <a:pt x="109" y="1047"/>
                  <a:pt x="238" y="1047"/>
                </a:cubicBezTo>
                <a:cubicBezTo>
                  <a:pt x="258" y="1047"/>
                  <a:pt x="287" y="1037"/>
                  <a:pt x="317" y="1027"/>
                </a:cubicBezTo>
                <a:cubicBezTo>
                  <a:pt x="456" y="1264"/>
                  <a:pt x="456" y="1264"/>
                  <a:pt x="456" y="1264"/>
                </a:cubicBezTo>
                <a:cubicBezTo>
                  <a:pt x="377" y="1323"/>
                  <a:pt x="327" y="1422"/>
                  <a:pt x="327" y="1531"/>
                </a:cubicBezTo>
                <a:cubicBezTo>
                  <a:pt x="327" y="1719"/>
                  <a:pt x="476" y="1877"/>
                  <a:pt x="664" y="1877"/>
                </a:cubicBezTo>
                <a:cubicBezTo>
                  <a:pt x="852" y="1877"/>
                  <a:pt x="1010" y="1719"/>
                  <a:pt x="1010" y="1531"/>
                </a:cubicBezTo>
                <a:cubicBezTo>
                  <a:pt x="1010" y="1531"/>
                  <a:pt x="1000" y="1521"/>
                  <a:pt x="1000" y="1511"/>
                </a:cubicBezTo>
                <a:cubicBezTo>
                  <a:pt x="1297" y="1462"/>
                  <a:pt x="1297" y="1462"/>
                  <a:pt x="1297" y="1462"/>
                </a:cubicBezTo>
                <a:cubicBezTo>
                  <a:pt x="1337" y="1620"/>
                  <a:pt x="1486" y="1728"/>
                  <a:pt x="1654" y="1728"/>
                </a:cubicBezTo>
                <a:cubicBezTo>
                  <a:pt x="1862" y="1728"/>
                  <a:pt x="2030" y="1561"/>
                  <a:pt x="2030" y="1353"/>
                </a:cubicBezTo>
                <a:cubicBezTo>
                  <a:pt x="2030" y="1146"/>
                  <a:pt x="1862" y="978"/>
                  <a:pt x="1654" y="978"/>
                </a:cubicBezTo>
                <a:close/>
                <a:moveTo>
                  <a:pt x="703" y="1195"/>
                </a:moveTo>
                <a:cubicBezTo>
                  <a:pt x="703" y="1037"/>
                  <a:pt x="703" y="1037"/>
                  <a:pt x="703" y="1037"/>
                </a:cubicBezTo>
                <a:cubicBezTo>
                  <a:pt x="783" y="1067"/>
                  <a:pt x="783" y="1067"/>
                  <a:pt x="783" y="1067"/>
                </a:cubicBezTo>
                <a:cubicBezTo>
                  <a:pt x="733" y="1205"/>
                  <a:pt x="733" y="1205"/>
                  <a:pt x="733" y="1205"/>
                </a:cubicBezTo>
                <a:cubicBezTo>
                  <a:pt x="723" y="1195"/>
                  <a:pt x="713" y="1195"/>
                  <a:pt x="703" y="1195"/>
                </a:cubicBezTo>
                <a:close/>
                <a:moveTo>
                  <a:pt x="703" y="948"/>
                </a:moveTo>
                <a:cubicBezTo>
                  <a:pt x="703" y="711"/>
                  <a:pt x="703" y="711"/>
                  <a:pt x="703" y="711"/>
                </a:cubicBezTo>
                <a:cubicBezTo>
                  <a:pt x="802" y="681"/>
                  <a:pt x="802" y="681"/>
                  <a:pt x="802" y="681"/>
                </a:cubicBezTo>
                <a:cubicBezTo>
                  <a:pt x="822" y="721"/>
                  <a:pt x="852" y="751"/>
                  <a:pt x="882" y="770"/>
                </a:cubicBezTo>
                <a:cubicBezTo>
                  <a:pt x="812" y="988"/>
                  <a:pt x="812" y="988"/>
                  <a:pt x="812" y="988"/>
                </a:cubicBezTo>
                <a:cubicBezTo>
                  <a:pt x="703" y="948"/>
                  <a:pt x="703" y="948"/>
                  <a:pt x="703" y="948"/>
                </a:cubicBezTo>
                <a:cubicBezTo>
                  <a:pt x="703" y="948"/>
                  <a:pt x="703" y="948"/>
                  <a:pt x="703" y="948"/>
                </a:cubicBezTo>
                <a:close/>
                <a:moveTo>
                  <a:pt x="466" y="780"/>
                </a:moveTo>
                <a:cubicBezTo>
                  <a:pt x="624" y="731"/>
                  <a:pt x="624" y="731"/>
                  <a:pt x="624" y="731"/>
                </a:cubicBezTo>
                <a:cubicBezTo>
                  <a:pt x="624" y="919"/>
                  <a:pt x="624" y="919"/>
                  <a:pt x="624" y="919"/>
                </a:cubicBezTo>
                <a:cubicBezTo>
                  <a:pt x="466" y="859"/>
                  <a:pt x="466" y="859"/>
                  <a:pt x="466" y="859"/>
                </a:cubicBezTo>
                <a:cubicBezTo>
                  <a:pt x="466" y="839"/>
                  <a:pt x="466" y="830"/>
                  <a:pt x="466" y="810"/>
                </a:cubicBezTo>
                <a:cubicBezTo>
                  <a:pt x="466" y="800"/>
                  <a:pt x="466" y="790"/>
                  <a:pt x="466" y="780"/>
                </a:cubicBezTo>
                <a:close/>
                <a:moveTo>
                  <a:pt x="703" y="227"/>
                </a:moveTo>
                <a:cubicBezTo>
                  <a:pt x="842" y="425"/>
                  <a:pt x="842" y="425"/>
                  <a:pt x="842" y="425"/>
                </a:cubicBezTo>
                <a:cubicBezTo>
                  <a:pt x="802" y="464"/>
                  <a:pt x="773" y="523"/>
                  <a:pt x="773" y="583"/>
                </a:cubicBezTo>
                <a:cubicBezTo>
                  <a:pt x="773" y="593"/>
                  <a:pt x="773" y="602"/>
                  <a:pt x="773" y="602"/>
                </a:cubicBezTo>
                <a:cubicBezTo>
                  <a:pt x="703" y="632"/>
                  <a:pt x="703" y="632"/>
                  <a:pt x="703" y="632"/>
                </a:cubicBezTo>
                <a:cubicBezTo>
                  <a:pt x="703" y="227"/>
                  <a:pt x="703" y="227"/>
                  <a:pt x="703" y="227"/>
                </a:cubicBezTo>
                <a:cubicBezTo>
                  <a:pt x="703" y="227"/>
                  <a:pt x="703" y="227"/>
                  <a:pt x="703" y="227"/>
                </a:cubicBezTo>
                <a:close/>
                <a:moveTo>
                  <a:pt x="961" y="800"/>
                </a:moveTo>
                <a:cubicBezTo>
                  <a:pt x="971" y="800"/>
                  <a:pt x="981" y="800"/>
                  <a:pt x="1000" y="800"/>
                </a:cubicBezTo>
                <a:cubicBezTo>
                  <a:pt x="1040" y="800"/>
                  <a:pt x="1070" y="790"/>
                  <a:pt x="1109" y="770"/>
                </a:cubicBezTo>
                <a:cubicBezTo>
                  <a:pt x="1387" y="1096"/>
                  <a:pt x="1387" y="1096"/>
                  <a:pt x="1387" y="1096"/>
                </a:cubicBezTo>
                <a:cubicBezTo>
                  <a:pt x="1357" y="1126"/>
                  <a:pt x="1337" y="1156"/>
                  <a:pt x="1317" y="1185"/>
                </a:cubicBezTo>
                <a:cubicBezTo>
                  <a:pt x="882" y="1017"/>
                  <a:pt x="882" y="1017"/>
                  <a:pt x="882" y="1017"/>
                </a:cubicBezTo>
                <a:cubicBezTo>
                  <a:pt x="961" y="800"/>
                  <a:pt x="961" y="800"/>
                  <a:pt x="961" y="800"/>
                </a:cubicBezTo>
                <a:cubicBezTo>
                  <a:pt x="961" y="800"/>
                  <a:pt x="961" y="800"/>
                  <a:pt x="961" y="800"/>
                </a:cubicBezTo>
                <a:close/>
                <a:moveTo>
                  <a:pt x="624" y="247"/>
                </a:moveTo>
                <a:cubicBezTo>
                  <a:pt x="624" y="652"/>
                  <a:pt x="624" y="652"/>
                  <a:pt x="624" y="652"/>
                </a:cubicBezTo>
                <a:cubicBezTo>
                  <a:pt x="436" y="711"/>
                  <a:pt x="436" y="711"/>
                  <a:pt x="436" y="711"/>
                </a:cubicBezTo>
                <a:cubicBezTo>
                  <a:pt x="426" y="681"/>
                  <a:pt x="406" y="662"/>
                  <a:pt x="387" y="642"/>
                </a:cubicBezTo>
                <a:cubicBezTo>
                  <a:pt x="624" y="247"/>
                  <a:pt x="624" y="247"/>
                  <a:pt x="624" y="247"/>
                </a:cubicBezTo>
                <a:cubicBezTo>
                  <a:pt x="624" y="247"/>
                  <a:pt x="624" y="247"/>
                  <a:pt x="624" y="247"/>
                </a:cubicBezTo>
                <a:close/>
                <a:moveTo>
                  <a:pt x="387" y="988"/>
                </a:moveTo>
                <a:cubicBezTo>
                  <a:pt x="406" y="968"/>
                  <a:pt x="416" y="948"/>
                  <a:pt x="436" y="928"/>
                </a:cubicBezTo>
                <a:cubicBezTo>
                  <a:pt x="624" y="1007"/>
                  <a:pt x="624" y="1007"/>
                  <a:pt x="624" y="1007"/>
                </a:cubicBezTo>
                <a:cubicBezTo>
                  <a:pt x="624" y="1195"/>
                  <a:pt x="624" y="1195"/>
                  <a:pt x="624" y="1195"/>
                </a:cubicBezTo>
                <a:cubicBezTo>
                  <a:pt x="585" y="1195"/>
                  <a:pt x="555" y="1205"/>
                  <a:pt x="525" y="1225"/>
                </a:cubicBezTo>
                <a:cubicBezTo>
                  <a:pt x="387" y="988"/>
                  <a:pt x="387" y="988"/>
                  <a:pt x="387" y="988"/>
                </a:cubicBezTo>
                <a:cubicBezTo>
                  <a:pt x="387" y="988"/>
                  <a:pt x="387" y="988"/>
                  <a:pt x="387" y="988"/>
                </a:cubicBezTo>
                <a:close/>
                <a:moveTo>
                  <a:pt x="990" y="1432"/>
                </a:moveTo>
                <a:cubicBezTo>
                  <a:pt x="961" y="1343"/>
                  <a:pt x="901" y="1264"/>
                  <a:pt x="812" y="1225"/>
                </a:cubicBezTo>
                <a:cubicBezTo>
                  <a:pt x="862" y="1096"/>
                  <a:pt x="862" y="1096"/>
                  <a:pt x="862" y="1096"/>
                </a:cubicBezTo>
                <a:cubicBezTo>
                  <a:pt x="1288" y="1254"/>
                  <a:pt x="1288" y="1254"/>
                  <a:pt x="1288" y="1254"/>
                </a:cubicBezTo>
                <a:cubicBezTo>
                  <a:pt x="1278" y="1294"/>
                  <a:pt x="1278" y="1323"/>
                  <a:pt x="1278" y="1353"/>
                </a:cubicBezTo>
                <a:cubicBezTo>
                  <a:pt x="1278" y="1363"/>
                  <a:pt x="1278" y="1373"/>
                  <a:pt x="1278" y="1383"/>
                </a:cubicBezTo>
                <a:cubicBezTo>
                  <a:pt x="990" y="1432"/>
                  <a:pt x="990" y="1432"/>
                  <a:pt x="990" y="1432"/>
                </a:cubicBezTo>
                <a:cubicBezTo>
                  <a:pt x="990" y="1432"/>
                  <a:pt x="990" y="1432"/>
                  <a:pt x="990" y="1432"/>
                </a:cubicBezTo>
                <a:close/>
              </a:path>
            </a:pathLst>
          </a:custGeom>
          <a:solidFill>
            <a:schemeClr val="bg1"/>
          </a:solidFill>
          <a:ln>
            <a:noFill/>
          </a:ln>
        </p:spPr>
        <p:txBody>
          <a:bodyPr vert="horz" wrap="square" lIns="89570" tIns="44785" rIns="89570" bIns="44785" numCol="1" anchor="t" anchorCtr="0" compatLnSpc="1">
            <a:prstTxWarp prst="textNoShape">
              <a:avLst/>
            </a:prstTxWarp>
          </a:bodyPr>
          <a:lstStyle/>
          <a:p>
            <a:pPr defTabSz="913555"/>
            <a:endParaRPr lang="en-US" sz="1959">
              <a:solidFill>
                <a:srgbClr val="FFFFFF"/>
              </a:solidFill>
            </a:endParaRPr>
          </a:p>
        </p:txBody>
      </p:sp>
      <p:sp>
        <p:nvSpPr>
          <p:cNvPr id="47" name="Freeform 14"/>
          <p:cNvSpPr>
            <a:spLocks noEditPoints="1"/>
          </p:cNvSpPr>
          <p:nvPr/>
        </p:nvSpPr>
        <p:spPr bwMode="auto">
          <a:xfrm>
            <a:off x="8435738" y="4355933"/>
            <a:ext cx="267902" cy="314198"/>
          </a:xfrm>
          <a:custGeom>
            <a:avLst/>
            <a:gdLst>
              <a:gd name="T0" fmla="*/ 0 w 1834"/>
              <a:gd name="T1" fmla="*/ 1186 h 2152"/>
              <a:gd name="T2" fmla="*/ 1834 w 1834"/>
              <a:gd name="T3" fmla="*/ 1186 h 2152"/>
              <a:gd name="T4" fmla="*/ 1834 w 1834"/>
              <a:gd name="T5" fmla="*/ 1962 h 2152"/>
              <a:gd name="T6" fmla="*/ 1650 w 1834"/>
              <a:gd name="T7" fmla="*/ 2152 h 2152"/>
              <a:gd name="T8" fmla="*/ 189 w 1834"/>
              <a:gd name="T9" fmla="*/ 2152 h 2152"/>
              <a:gd name="T10" fmla="*/ 0 w 1834"/>
              <a:gd name="T11" fmla="*/ 1962 h 2152"/>
              <a:gd name="T12" fmla="*/ 0 w 1834"/>
              <a:gd name="T13" fmla="*/ 1186 h 2152"/>
              <a:gd name="T14" fmla="*/ 0 w 1834"/>
              <a:gd name="T15" fmla="*/ 1186 h 2152"/>
              <a:gd name="T16" fmla="*/ 543 w 1834"/>
              <a:gd name="T17" fmla="*/ 832 h 2152"/>
              <a:gd name="T18" fmla="*/ 234 w 1834"/>
              <a:gd name="T19" fmla="*/ 832 h 2152"/>
              <a:gd name="T20" fmla="*/ 79 w 1834"/>
              <a:gd name="T21" fmla="*/ 1146 h 2152"/>
              <a:gd name="T22" fmla="*/ 384 w 1834"/>
              <a:gd name="T23" fmla="*/ 1146 h 2152"/>
              <a:gd name="T24" fmla="*/ 543 w 1834"/>
              <a:gd name="T25" fmla="*/ 832 h 2152"/>
              <a:gd name="T26" fmla="*/ 543 w 1834"/>
              <a:gd name="T27" fmla="*/ 832 h 2152"/>
              <a:gd name="T28" fmla="*/ 917 w 1834"/>
              <a:gd name="T29" fmla="*/ 1146 h 2152"/>
              <a:gd name="T30" fmla="*/ 1076 w 1834"/>
              <a:gd name="T31" fmla="*/ 832 h 2152"/>
              <a:gd name="T32" fmla="*/ 767 w 1834"/>
              <a:gd name="T33" fmla="*/ 832 h 2152"/>
              <a:gd name="T34" fmla="*/ 613 w 1834"/>
              <a:gd name="T35" fmla="*/ 1146 h 2152"/>
              <a:gd name="T36" fmla="*/ 917 w 1834"/>
              <a:gd name="T37" fmla="*/ 1146 h 2152"/>
              <a:gd name="T38" fmla="*/ 917 w 1834"/>
              <a:gd name="T39" fmla="*/ 1146 h 2152"/>
              <a:gd name="T40" fmla="*/ 1146 w 1834"/>
              <a:gd name="T41" fmla="*/ 1146 h 2152"/>
              <a:gd name="T42" fmla="*/ 1450 w 1834"/>
              <a:gd name="T43" fmla="*/ 1146 h 2152"/>
              <a:gd name="T44" fmla="*/ 1610 w 1834"/>
              <a:gd name="T45" fmla="*/ 832 h 2152"/>
              <a:gd name="T46" fmla="*/ 1301 w 1834"/>
              <a:gd name="T47" fmla="*/ 832 h 2152"/>
              <a:gd name="T48" fmla="*/ 1146 w 1834"/>
              <a:gd name="T49" fmla="*/ 1146 h 2152"/>
              <a:gd name="T50" fmla="*/ 1146 w 1834"/>
              <a:gd name="T51" fmla="*/ 1146 h 2152"/>
              <a:gd name="T52" fmla="*/ 1680 w 1834"/>
              <a:gd name="T53" fmla="*/ 1146 h 2152"/>
              <a:gd name="T54" fmla="*/ 1834 w 1834"/>
              <a:gd name="T55" fmla="*/ 1146 h 2152"/>
              <a:gd name="T56" fmla="*/ 1834 w 1834"/>
              <a:gd name="T57" fmla="*/ 832 h 2152"/>
              <a:gd name="T58" fmla="*/ 1680 w 1834"/>
              <a:gd name="T59" fmla="*/ 1146 h 2152"/>
              <a:gd name="T60" fmla="*/ 1680 w 1834"/>
              <a:gd name="T61" fmla="*/ 1146 h 2152"/>
              <a:gd name="T62" fmla="*/ 234 w 1834"/>
              <a:gd name="T63" fmla="*/ 707 h 2152"/>
              <a:gd name="T64" fmla="*/ 234 w 1834"/>
              <a:gd name="T65" fmla="*/ 707 h 2152"/>
              <a:gd name="T66" fmla="*/ 1530 w 1834"/>
              <a:gd name="T67" fmla="*/ 369 h 2152"/>
              <a:gd name="T68" fmla="*/ 1560 w 1834"/>
              <a:gd name="T69" fmla="*/ 364 h 2152"/>
              <a:gd name="T70" fmla="*/ 1560 w 1834"/>
              <a:gd name="T71" fmla="*/ 364 h 2152"/>
              <a:gd name="T72" fmla="*/ 1779 w 1834"/>
              <a:gd name="T73" fmla="*/ 304 h 2152"/>
              <a:gd name="T74" fmla="*/ 1779 w 1834"/>
              <a:gd name="T75" fmla="*/ 304 h 2152"/>
              <a:gd name="T76" fmla="*/ 1779 w 1834"/>
              <a:gd name="T77" fmla="*/ 304 h 2152"/>
              <a:gd name="T78" fmla="*/ 1700 w 1834"/>
              <a:gd name="T79" fmla="*/ 0 h 2152"/>
              <a:gd name="T80" fmla="*/ 1550 w 1834"/>
              <a:gd name="T81" fmla="*/ 40 h 2152"/>
              <a:gd name="T82" fmla="*/ 1745 w 1834"/>
              <a:gd name="T83" fmla="*/ 264 h 2152"/>
              <a:gd name="T84" fmla="*/ 1525 w 1834"/>
              <a:gd name="T85" fmla="*/ 324 h 2152"/>
              <a:gd name="T86" fmla="*/ 1326 w 1834"/>
              <a:gd name="T87" fmla="*/ 100 h 2152"/>
              <a:gd name="T88" fmla="*/ 1032 w 1834"/>
              <a:gd name="T89" fmla="*/ 175 h 2152"/>
              <a:gd name="T90" fmla="*/ 1226 w 1834"/>
              <a:gd name="T91" fmla="*/ 399 h 2152"/>
              <a:gd name="T92" fmla="*/ 1007 w 1834"/>
              <a:gd name="T93" fmla="*/ 459 h 2152"/>
              <a:gd name="T94" fmla="*/ 812 w 1834"/>
              <a:gd name="T95" fmla="*/ 234 h 2152"/>
              <a:gd name="T96" fmla="*/ 518 w 1834"/>
              <a:gd name="T97" fmla="*/ 309 h 2152"/>
              <a:gd name="T98" fmla="*/ 713 w 1834"/>
              <a:gd name="T99" fmla="*/ 533 h 2152"/>
              <a:gd name="T100" fmla="*/ 493 w 1834"/>
              <a:gd name="T101" fmla="*/ 593 h 2152"/>
              <a:gd name="T102" fmla="*/ 294 w 1834"/>
              <a:gd name="T103" fmla="*/ 369 h 2152"/>
              <a:gd name="T104" fmla="*/ 0 w 1834"/>
              <a:gd name="T105" fmla="*/ 444 h 2152"/>
              <a:gd name="T106" fmla="*/ 229 w 1834"/>
              <a:gd name="T107" fmla="*/ 707 h 2152"/>
              <a:gd name="T108" fmla="*/ 234 w 1834"/>
              <a:gd name="T109" fmla="*/ 707 h 2152"/>
              <a:gd name="T110" fmla="*/ 234 w 1834"/>
              <a:gd name="T111" fmla="*/ 707 h 2152"/>
              <a:gd name="T112" fmla="*/ 74 w 1834"/>
              <a:gd name="T113" fmla="*/ 707 h 2152"/>
              <a:gd name="T114" fmla="*/ 0 w 1834"/>
              <a:gd name="T115" fmla="*/ 782 h 2152"/>
              <a:gd name="T116" fmla="*/ 74 w 1834"/>
              <a:gd name="T117" fmla="*/ 852 h 2152"/>
              <a:gd name="T118" fmla="*/ 144 w 1834"/>
              <a:gd name="T119" fmla="*/ 782 h 2152"/>
              <a:gd name="T120" fmla="*/ 74 w 1834"/>
              <a:gd name="T121" fmla="*/ 707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34" h="2152">
                <a:moveTo>
                  <a:pt x="0" y="1186"/>
                </a:moveTo>
                <a:cubicBezTo>
                  <a:pt x="1834" y="1186"/>
                  <a:pt x="1834" y="1186"/>
                  <a:pt x="1834" y="1186"/>
                </a:cubicBezTo>
                <a:cubicBezTo>
                  <a:pt x="1834" y="1962"/>
                  <a:pt x="1834" y="1962"/>
                  <a:pt x="1834" y="1962"/>
                </a:cubicBezTo>
                <a:cubicBezTo>
                  <a:pt x="1834" y="2067"/>
                  <a:pt x="1750" y="2152"/>
                  <a:pt x="1650" y="2152"/>
                </a:cubicBezTo>
                <a:cubicBezTo>
                  <a:pt x="189" y="2152"/>
                  <a:pt x="189" y="2152"/>
                  <a:pt x="189" y="2152"/>
                </a:cubicBezTo>
                <a:cubicBezTo>
                  <a:pt x="84" y="2152"/>
                  <a:pt x="0" y="2067"/>
                  <a:pt x="0" y="1962"/>
                </a:cubicBezTo>
                <a:cubicBezTo>
                  <a:pt x="0" y="1186"/>
                  <a:pt x="0" y="1186"/>
                  <a:pt x="0" y="1186"/>
                </a:cubicBezTo>
                <a:cubicBezTo>
                  <a:pt x="0" y="1186"/>
                  <a:pt x="0" y="1186"/>
                  <a:pt x="0" y="1186"/>
                </a:cubicBezTo>
                <a:close/>
                <a:moveTo>
                  <a:pt x="543" y="832"/>
                </a:moveTo>
                <a:cubicBezTo>
                  <a:pt x="234" y="832"/>
                  <a:pt x="234" y="832"/>
                  <a:pt x="234" y="832"/>
                </a:cubicBezTo>
                <a:cubicBezTo>
                  <a:pt x="79" y="1146"/>
                  <a:pt x="79" y="1146"/>
                  <a:pt x="79" y="1146"/>
                </a:cubicBezTo>
                <a:cubicBezTo>
                  <a:pt x="384" y="1146"/>
                  <a:pt x="384" y="1146"/>
                  <a:pt x="384" y="1146"/>
                </a:cubicBezTo>
                <a:cubicBezTo>
                  <a:pt x="543" y="832"/>
                  <a:pt x="543" y="832"/>
                  <a:pt x="543" y="832"/>
                </a:cubicBezTo>
                <a:cubicBezTo>
                  <a:pt x="543" y="832"/>
                  <a:pt x="543" y="832"/>
                  <a:pt x="543" y="832"/>
                </a:cubicBezTo>
                <a:close/>
                <a:moveTo>
                  <a:pt x="917" y="1146"/>
                </a:moveTo>
                <a:cubicBezTo>
                  <a:pt x="1076" y="832"/>
                  <a:pt x="1076" y="832"/>
                  <a:pt x="1076" y="832"/>
                </a:cubicBezTo>
                <a:cubicBezTo>
                  <a:pt x="767" y="832"/>
                  <a:pt x="767" y="832"/>
                  <a:pt x="767" y="832"/>
                </a:cubicBezTo>
                <a:cubicBezTo>
                  <a:pt x="613" y="1146"/>
                  <a:pt x="613" y="1146"/>
                  <a:pt x="613" y="1146"/>
                </a:cubicBezTo>
                <a:cubicBezTo>
                  <a:pt x="917" y="1146"/>
                  <a:pt x="917" y="1146"/>
                  <a:pt x="917" y="1146"/>
                </a:cubicBezTo>
                <a:cubicBezTo>
                  <a:pt x="917" y="1146"/>
                  <a:pt x="917" y="1146"/>
                  <a:pt x="917" y="1146"/>
                </a:cubicBezTo>
                <a:close/>
                <a:moveTo>
                  <a:pt x="1146" y="1146"/>
                </a:moveTo>
                <a:cubicBezTo>
                  <a:pt x="1450" y="1146"/>
                  <a:pt x="1450" y="1146"/>
                  <a:pt x="1450" y="1146"/>
                </a:cubicBezTo>
                <a:cubicBezTo>
                  <a:pt x="1610" y="832"/>
                  <a:pt x="1610" y="832"/>
                  <a:pt x="1610" y="832"/>
                </a:cubicBezTo>
                <a:cubicBezTo>
                  <a:pt x="1301" y="832"/>
                  <a:pt x="1301" y="832"/>
                  <a:pt x="1301" y="832"/>
                </a:cubicBezTo>
                <a:cubicBezTo>
                  <a:pt x="1146" y="1146"/>
                  <a:pt x="1146" y="1146"/>
                  <a:pt x="1146" y="1146"/>
                </a:cubicBezTo>
                <a:cubicBezTo>
                  <a:pt x="1146" y="1146"/>
                  <a:pt x="1146" y="1146"/>
                  <a:pt x="1146" y="1146"/>
                </a:cubicBezTo>
                <a:close/>
                <a:moveTo>
                  <a:pt x="1680" y="1146"/>
                </a:moveTo>
                <a:cubicBezTo>
                  <a:pt x="1834" y="1146"/>
                  <a:pt x="1834" y="1146"/>
                  <a:pt x="1834" y="1146"/>
                </a:cubicBezTo>
                <a:cubicBezTo>
                  <a:pt x="1834" y="832"/>
                  <a:pt x="1834" y="832"/>
                  <a:pt x="1834" y="832"/>
                </a:cubicBezTo>
                <a:cubicBezTo>
                  <a:pt x="1680" y="1146"/>
                  <a:pt x="1680" y="1146"/>
                  <a:pt x="1680" y="1146"/>
                </a:cubicBezTo>
                <a:cubicBezTo>
                  <a:pt x="1680" y="1146"/>
                  <a:pt x="1680" y="1146"/>
                  <a:pt x="1680" y="1146"/>
                </a:cubicBezTo>
                <a:close/>
                <a:moveTo>
                  <a:pt x="234" y="707"/>
                </a:moveTo>
                <a:cubicBezTo>
                  <a:pt x="234" y="707"/>
                  <a:pt x="234" y="707"/>
                  <a:pt x="234" y="707"/>
                </a:cubicBezTo>
                <a:cubicBezTo>
                  <a:pt x="1530" y="369"/>
                  <a:pt x="1530" y="369"/>
                  <a:pt x="1530" y="369"/>
                </a:cubicBezTo>
                <a:cubicBezTo>
                  <a:pt x="1560" y="364"/>
                  <a:pt x="1560" y="364"/>
                  <a:pt x="1560" y="364"/>
                </a:cubicBezTo>
                <a:cubicBezTo>
                  <a:pt x="1560" y="364"/>
                  <a:pt x="1560" y="364"/>
                  <a:pt x="1560" y="364"/>
                </a:cubicBezTo>
                <a:cubicBezTo>
                  <a:pt x="1779" y="304"/>
                  <a:pt x="1779" y="304"/>
                  <a:pt x="1779" y="304"/>
                </a:cubicBezTo>
                <a:cubicBezTo>
                  <a:pt x="1779" y="304"/>
                  <a:pt x="1779" y="304"/>
                  <a:pt x="1779" y="304"/>
                </a:cubicBezTo>
                <a:cubicBezTo>
                  <a:pt x="1779" y="304"/>
                  <a:pt x="1779" y="304"/>
                  <a:pt x="1779" y="304"/>
                </a:cubicBezTo>
                <a:cubicBezTo>
                  <a:pt x="1700" y="0"/>
                  <a:pt x="1700" y="0"/>
                  <a:pt x="1700" y="0"/>
                </a:cubicBezTo>
                <a:cubicBezTo>
                  <a:pt x="1550" y="40"/>
                  <a:pt x="1550" y="40"/>
                  <a:pt x="1550" y="40"/>
                </a:cubicBezTo>
                <a:cubicBezTo>
                  <a:pt x="1745" y="264"/>
                  <a:pt x="1745" y="264"/>
                  <a:pt x="1745" y="264"/>
                </a:cubicBezTo>
                <a:cubicBezTo>
                  <a:pt x="1525" y="324"/>
                  <a:pt x="1525" y="324"/>
                  <a:pt x="1525" y="324"/>
                </a:cubicBezTo>
                <a:cubicBezTo>
                  <a:pt x="1326" y="100"/>
                  <a:pt x="1326" y="100"/>
                  <a:pt x="1326" y="100"/>
                </a:cubicBezTo>
                <a:cubicBezTo>
                  <a:pt x="1032" y="175"/>
                  <a:pt x="1032" y="175"/>
                  <a:pt x="1032" y="175"/>
                </a:cubicBezTo>
                <a:cubicBezTo>
                  <a:pt x="1226" y="399"/>
                  <a:pt x="1226" y="399"/>
                  <a:pt x="1226" y="399"/>
                </a:cubicBezTo>
                <a:cubicBezTo>
                  <a:pt x="1007" y="459"/>
                  <a:pt x="1007" y="459"/>
                  <a:pt x="1007" y="459"/>
                </a:cubicBezTo>
                <a:cubicBezTo>
                  <a:pt x="812" y="234"/>
                  <a:pt x="812" y="234"/>
                  <a:pt x="812" y="234"/>
                </a:cubicBezTo>
                <a:cubicBezTo>
                  <a:pt x="518" y="309"/>
                  <a:pt x="518" y="309"/>
                  <a:pt x="518" y="309"/>
                </a:cubicBezTo>
                <a:cubicBezTo>
                  <a:pt x="713" y="533"/>
                  <a:pt x="713" y="533"/>
                  <a:pt x="713" y="533"/>
                </a:cubicBezTo>
                <a:cubicBezTo>
                  <a:pt x="493" y="593"/>
                  <a:pt x="493" y="593"/>
                  <a:pt x="493" y="593"/>
                </a:cubicBezTo>
                <a:cubicBezTo>
                  <a:pt x="294" y="369"/>
                  <a:pt x="294" y="369"/>
                  <a:pt x="294" y="369"/>
                </a:cubicBezTo>
                <a:cubicBezTo>
                  <a:pt x="0" y="444"/>
                  <a:pt x="0" y="444"/>
                  <a:pt x="0" y="444"/>
                </a:cubicBezTo>
                <a:cubicBezTo>
                  <a:pt x="229" y="707"/>
                  <a:pt x="229" y="707"/>
                  <a:pt x="229" y="707"/>
                </a:cubicBezTo>
                <a:cubicBezTo>
                  <a:pt x="234" y="707"/>
                  <a:pt x="234" y="707"/>
                  <a:pt x="234" y="707"/>
                </a:cubicBezTo>
                <a:cubicBezTo>
                  <a:pt x="234" y="707"/>
                  <a:pt x="234" y="707"/>
                  <a:pt x="234" y="707"/>
                </a:cubicBezTo>
                <a:close/>
                <a:moveTo>
                  <a:pt x="74" y="707"/>
                </a:moveTo>
                <a:cubicBezTo>
                  <a:pt x="35" y="707"/>
                  <a:pt x="0" y="742"/>
                  <a:pt x="0" y="782"/>
                </a:cubicBezTo>
                <a:cubicBezTo>
                  <a:pt x="0" y="822"/>
                  <a:pt x="35" y="852"/>
                  <a:pt x="74" y="852"/>
                </a:cubicBezTo>
                <a:cubicBezTo>
                  <a:pt x="114" y="852"/>
                  <a:pt x="144" y="822"/>
                  <a:pt x="144" y="782"/>
                </a:cubicBezTo>
                <a:cubicBezTo>
                  <a:pt x="144" y="742"/>
                  <a:pt x="114" y="707"/>
                  <a:pt x="74" y="707"/>
                </a:cubicBezTo>
                <a:close/>
              </a:path>
            </a:pathLst>
          </a:custGeom>
          <a:solidFill>
            <a:schemeClr val="bg1"/>
          </a:solidFill>
          <a:ln>
            <a:noFill/>
          </a:ln>
        </p:spPr>
        <p:txBody>
          <a:bodyPr vert="horz" wrap="square" lIns="89570" tIns="44785" rIns="89570" bIns="44785" numCol="1" anchor="t" anchorCtr="0" compatLnSpc="1">
            <a:prstTxWarp prst="textNoShape">
              <a:avLst/>
            </a:prstTxWarp>
          </a:bodyPr>
          <a:lstStyle/>
          <a:p>
            <a:pPr defTabSz="913555"/>
            <a:endParaRPr lang="en-US" sz="1763">
              <a:solidFill>
                <a:srgbClr val="FFFFFF"/>
              </a:solidFill>
            </a:endParaRPr>
          </a:p>
        </p:txBody>
      </p:sp>
      <p:sp>
        <p:nvSpPr>
          <p:cNvPr id="48" name="Freeform 5"/>
          <p:cNvSpPr>
            <a:spLocks noChangeAspect="1" noEditPoints="1"/>
          </p:cNvSpPr>
          <p:nvPr/>
        </p:nvSpPr>
        <p:spPr bwMode="auto">
          <a:xfrm>
            <a:off x="4828792" y="4415032"/>
            <a:ext cx="286112" cy="243258"/>
          </a:xfrm>
          <a:custGeom>
            <a:avLst/>
            <a:gdLst>
              <a:gd name="T0" fmla="*/ 240 w 400"/>
              <a:gd name="T1" fmla="*/ 84 h 342"/>
              <a:gd name="T2" fmla="*/ 160 w 400"/>
              <a:gd name="T3" fmla="*/ 84 h 342"/>
              <a:gd name="T4" fmla="*/ 136 w 400"/>
              <a:gd name="T5" fmla="*/ 108 h 342"/>
              <a:gd name="T6" fmla="*/ 136 w 400"/>
              <a:gd name="T7" fmla="*/ 217 h 342"/>
              <a:gd name="T8" fmla="*/ 160 w 400"/>
              <a:gd name="T9" fmla="*/ 241 h 342"/>
              <a:gd name="T10" fmla="*/ 160 w 400"/>
              <a:gd name="T11" fmla="*/ 241 h 342"/>
              <a:gd name="T12" fmla="*/ 160 w 400"/>
              <a:gd name="T13" fmla="*/ 318 h 342"/>
              <a:gd name="T14" fmla="*/ 183 w 400"/>
              <a:gd name="T15" fmla="*/ 342 h 342"/>
              <a:gd name="T16" fmla="*/ 217 w 400"/>
              <a:gd name="T17" fmla="*/ 342 h 342"/>
              <a:gd name="T18" fmla="*/ 240 w 400"/>
              <a:gd name="T19" fmla="*/ 318 h 342"/>
              <a:gd name="T20" fmla="*/ 240 w 400"/>
              <a:gd name="T21" fmla="*/ 241 h 342"/>
              <a:gd name="T22" fmla="*/ 240 w 400"/>
              <a:gd name="T23" fmla="*/ 241 h 342"/>
              <a:gd name="T24" fmla="*/ 264 w 400"/>
              <a:gd name="T25" fmla="*/ 217 h 342"/>
              <a:gd name="T26" fmla="*/ 264 w 400"/>
              <a:gd name="T27" fmla="*/ 108 h 342"/>
              <a:gd name="T28" fmla="*/ 240 w 400"/>
              <a:gd name="T29" fmla="*/ 84 h 342"/>
              <a:gd name="T30" fmla="*/ 200 w 400"/>
              <a:gd name="T31" fmla="*/ 0 h 342"/>
              <a:gd name="T32" fmla="*/ 238 w 400"/>
              <a:gd name="T33" fmla="*/ 38 h 342"/>
              <a:gd name="T34" fmla="*/ 200 w 400"/>
              <a:gd name="T35" fmla="*/ 77 h 342"/>
              <a:gd name="T36" fmla="*/ 162 w 400"/>
              <a:gd name="T37" fmla="*/ 38 h 342"/>
              <a:gd name="T38" fmla="*/ 200 w 400"/>
              <a:gd name="T39" fmla="*/ 0 h 342"/>
              <a:gd name="T40" fmla="*/ 380 w 400"/>
              <a:gd name="T41" fmla="*/ 93 h 342"/>
              <a:gd name="T42" fmla="*/ 311 w 400"/>
              <a:gd name="T43" fmla="*/ 93 h 342"/>
              <a:gd name="T44" fmla="*/ 291 w 400"/>
              <a:gd name="T45" fmla="*/ 113 h 342"/>
              <a:gd name="T46" fmla="*/ 291 w 400"/>
              <a:gd name="T47" fmla="*/ 207 h 342"/>
              <a:gd name="T48" fmla="*/ 311 w 400"/>
              <a:gd name="T49" fmla="*/ 227 h 342"/>
              <a:gd name="T50" fmla="*/ 311 w 400"/>
              <a:gd name="T51" fmla="*/ 227 h 342"/>
              <a:gd name="T52" fmla="*/ 311 w 400"/>
              <a:gd name="T53" fmla="*/ 294 h 342"/>
              <a:gd name="T54" fmla="*/ 330 w 400"/>
              <a:gd name="T55" fmla="*/ 314 h 342"/>
              <a:gd name="T56" fmla="*/ 360 w 400"/>
              <a:gd name="T57" fmla="*/ 314 h 342"/>
              <a:gd name="T58" fmla="*/ 380 w 400"/>
              <a:gd name="T59" fmla="*/ 294 h 342"/>
              <a:gd name="T60" fmla="*/ 380 w 400"/>
              <a:gd name="T61" fmla="*/ 227 h 342"/>
              <a:gd name="T62" fmla="*/ 380 w 400"/>
              <a:gd name="T63" fmla="*/ 227 h 342"/>
              <a:gd name="T64" fmla="*/ 400 w 400"/>
              <a:gd name="T65" fmla="*/ 207 h 342"/>
              <a:gd name="T66" fmla="*/ 400 w 400"/>
              <a:gd name="T67" fmla="*/ 113 h 342"/>
              <a:gd name="T68" fmla="*/ 380 w 400"/>
              <a:gd name="T69" fmla="*/ 93 h 342"/>
              <a:gd name="T70" fmla="*/ 345 w 400"/>
              <a:gd name="T71" fmla="*/ 21 h 342"/>
              <a:gd name="T72" fmla="*/ 378 w 400"/>
              <a:gd name="T73" fmla="*/ 54 h 342"/>
              <a:gd name="T74" fmla="*/ 345 w 400"/>
              <a:gd name="T75" fmla="*/ 87 h 342"/>
              <a:gd name="T76" fmla="*/ 313 w 400"/>
              <a:gd name="T77" fmla="*/ 54 h 342"/>
              <a:gd name="T78" fmla="*/ 345 w 400"/>
              <a:gd name="T79" fmla="*/ 21 h 342"/>
              <a:gd name="T80" fmla="*/ 89 w 400"/>
              <a:gd name="T81" fmla="*/ 93 h 342"/>
              <a:gd name="T82" fmla="*/ 20 w 400"/>
              <a:gd name="T83" fmla="*/ 93 h 342"/>
              <a:gd name="T84" fmla="*/ 0 w 400"/>
              <a:gd name="T85" fmla="*/ 113 h 342"/>
              <a:gd name="T86" fmla="*/ 0 w 400"/>
              <a:gd name="T87" fmla="*/ 207 h 342"/>
              <a:gd name="T88" fmla="*/ 20 w 400"/>
              <a:gd name="T89" fmla="*/ 227 h 342"/>
              <a:gd name="T90" fmla="*/ 20 w 400"/>
              <a:gd name="T91" fmla="*/ 227 h 342"/>
              <a:gd name="T92" fmla="*/ 20 w 400"/>
              <a:gd name="T93" fmla="*/ 294 h 342"/>
              <a:gd name="T94" fmla="*/ 40 w 400"/>
              <a:gd name="T95" fmla="*/ 314 h 342"/>
              <a:gd name="T96" fmla="*/ 70 w 400"/>
              <a:gd name="T97" fmla="*/ 314 h 342"/>
              <a:gd name="T98" fmla="*/ 89 w 400"/>
              <a:gd name="T99" fmla="*/ 294 h 342"/>
              <a:gd name="T100" fmla="*/ 89 w 400"/>
              <a:gd name="T101" fmla="*/ 227 h 342"/>
              <a:gd name="T102" fmla="*/ 89 w 400"/>
              <a:gd name="T103" fmla="*/ 227 h 342"/>
              <a:gd name="T104" fmla="*/ 109 w 400"/>
              <a:gd name="T105" fmla="*/ 207 h 342"/>
              <a:gd name="T106" fmla="*/ 109 w 400"/>
              <a:gd name="T107" fmla="*/ 113 h 342"/>
              <a:gd name="T108" fmla="*/ 89 w 400"/>
              <a:gd name="T109" fmla="*/ 93 h 342"/>
              <a:gd name="T110" fmla="*/ 55 w 400"/>
              <a:gd name="T111" fmla="*/ 21 h 342"/>
              <a:gd name="T112" fmla="*/ 87 w 400"/>
              <a:gd name="T113" fmla="*/ 54 h 342"/>
              <a:gd name="T114" fmla="*/ 55 w 400"/>
              <a:gd name="T115" fmla="*/ 87 h 342"/>
              <a:gd name="T116" fmla="*/ 22 w 400"/>
              <a:gd name="T117" fmla="*/ 54 h 342"/>
              <a:gd name="T118" fmla="*/ 55 w 400"/>
              <a:gd name="T119" fmla="*/ 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 h="342">
                <a:moveTo>
                  <a:pt x="240" y="84"/>
                </a:moveTo>
                <a:cubicBezTo>
                  <a:pt x="160" y="84"/>
                  <a:pt x="160" y="84"/>
                  <a:pt x="160" y="84"/>
                </a:cubicBezTo>
                <a:cubicBezTo>
                  <a:pt x="147" y="84"/>
                  <a:pt x="136" y="95"/>
                  <a:pt x="136" y="108"/>
                </a:cubicBezTo>
                <a:cubicBezTo>
                  <a:pt x="136" y="217"/>
                  <a:pt x="136" y="217"/>
                  <a:pt x="136" y="217"/>
                </a:cubicBezTo>
                <a:cubicBezTo>
                  <a:pt x="136" y="230"/>
                  <a:pt x="147" y="241"/>
                  <a:pt x="160" y="241"/>
                </a:cubicBezTo>
                <a:cubicBezTo>
                  <a:pt x="160" y="241"/>
                  <a:pt x="160" y="241"/>
                  <a:pt x="160" y="241"/>
                </a:cubicBezTo>
                <a:cubicBezTo>
                  <a:pt x="160" y="318"/>
                  <a:pt x="160" y="318"/>
                  <a:pt x="160" y="318"/>
                </a:cubicBezTo>
                <a:cubicBezTo>
                  <a:pt x="160" y="331"/>
                  <a:pt x="170" y="342"/>
                  <a:pt x="183" y="342"/>
                </a:cubicBezTo>
                <a:cubicBezTo>
                  <a:pt x="217" y="342"/>
                  <a:pt x="217" y="342"/>
                  <a:pt x="217" y="342"/>
                </a:cubicBezTo>
                <a:cubicBezTo>
                  <a:pt x="230" y="342"/>
                  <a:pt x="240" y="331"/>
                  <a:pt x="240" y="318"/>
                </a:cubicBezTo>
                <a:cubicBezTo>
                  <a:pt x="240" y="241"/>
                  <a:pt x="240" y="241"/>
                  <a:pt x="240" y="241"/>
                </a:cubicBezTo>
                <a:cubicBezTo>
                  <a:pt x="240" y="241"/>
                  <a:pt x="240" y="241"/>
                  <a:pt x="240" y="241"/>
                </a:cubicBezTo>
                <a:cubicBezTo>
                  <a:pt x="253" y="241"/>
                  <a:pt x="264" y="230"/>
                  <a:pt x="264" y="217"/>
                </a:cubicBezTo>
                <a:cubicBezTo>
                  <a:pt x="264" y="108"/>
                  <a:pt x="264" y="108"/>
                  <a:pt x="264" y="108"/>
                </a:cubicBezTo>
                <a:cubicBezTo>
                  <a:pt x="264" y="95"/>
                  <a:pt x="253" y="84"/>
                  <a:pt x="240" y="84"/>
                </a:cubicBezTo>
                <a:close/>
                <a:moveTo>
                  <a:pt x="200" y="0"/>
                </a:moveTo>
                <a:cubicBezTo>
                  <a:pt x="221" y="0"/>
                  <a:pt x="238" y="17"/>
                  <a:pt x="238" y="38"/>
                </a:cubicBezTo>
                <a:cubicBezTo>
                  <a:pt x="238" y="59"/>
                  <a:pt x="221" y="77"/>
                  <a:pt x="200" y="77"/>
                </a:cubicBezTo>
                <a:cubicBezTo>
                  <a:pt x="179" y="77"/>
                  <a:pt x="162" y="59"/>
                  <a:pt x="162" y="38"/>
                </a:cubicBezTo>
                <a:cubicBezTo>
                  <a:pt x="162" y="17"/>
                  <a:pt x="179" y="0"/>
                  <a:pt x="200" y="0"/>
                </a:cubicBezTo>
                <a:close/>
                <a:moveTo>
                  <a:pt x="380" y="93"/>
                </a:moveTo>
                <a:cubicBezTo>
                  <a:pt x="311" y="93"/>
                  <a:pt x="311" y="93"/>
                  <a:pt x="311" y="93"/>
                </a:cubicBezTo>
                <a:cubicBezTo>
                  <a:pt x="300" y="93"/>
                  <a:pt x="291" y="102"/>
                  <a:pt x="291" y="113"/>
                </a:cubicBezTo>
                <a:cubicBezTo>
                  <a:pt x="291" y="207"/>
                  <a:pt x="291" y="207"/>
                  <a:pt x="291" y="207"/>
                </a:cubicBezTo>
                <a:cubicBezTo>
                  <a:pt x="291" y="218"/>
                  <a:pt x="300" y="227"/>
                  <a:pt x="311" y="227"/>
                </a:cubicBezTo>
                <a:cubicBezTo>
                  <a:pt x="311" y="227"/>
                  <a:pt x="311" y="227"/>
                  <a:pt x="311" y="227"/>
                </a:cubicBezTo>
                <a:cubicBezTo>
                  <a:pt x="311" y="294"/>
                  <a:pt x="311" y="294"/>
                  <a:pt x="311" y="294"/>
                </a:cubicBezTo>
                <a:cubicBezTo>
                  <a:pt x="311" y="305"/>
                  <a:pt x="320" y="314"/>
                  <a:pt x="330" y="314"/>
                </a:cubicBezTo>
                <a:cubicBezTo>
                  <a:pt x="360" y="314"/>
                  <a:pt x="360" y="314"/>
                  <a:pt x="360" y="314"/>
                </a:cubicBezTo>
                <a:cubicBezTo>
                  <a:pt x="371" y="314"/>
                  <a:pt x="380" y="305"/>
                  <a:pt x="380" y="294"/>
                </a:cubicBezTo>
                <a:cubicBezTo>
                  <a:pt x="380" y="227"/>
                  <a:pt x="380" y="227"/>
                  <a:pt x="380" y="227"/>
                </a:cubicBezTo>
                <a:cubicBezTo>
                  <a:pt x="380" y="227"/>
                  <a:pt x="380" y="227"/>
                  <a:pt x="380" y="227"/>
                </a:cubicBezTo>
                <a:cubicBezTo>
                  <a:pt x="391" y="227"/>
                  <a:pt x="400" y="218"/>
                  <a:pt x="400" y="207"/>
                </a:cubicBezTo>
                <a:cubicBezTo>
                  <a:pt x="400" y="113"/>
                  <a:pt x="400" y="113"/>
                  <a:pt x="400" y="113"/>
                </a:cubicBezTo>
                <a:cubicBezTo>
                  <a:pt x="400" y="102"/>
                  <a:pt x="391" y="93"/>
                  <a:pt x="380" y="93"/>
                </a:cubicBezTo>
                <a:close/>
                <a:moveTo>
                  <a:pt x="345" y="21"/>
                </a:moveTo>
                <a:cubicBezTo>
                  <a:pt x="363" y="21"/>
                  <a:pt x="378" y="36"/>
                  <a:pt x="378" y="54"/>
                </a:cubicBezTo>
                <a:cubicBezTo>
                  <a:pt x="378" y="72"/>
                  <a:pt x="363" y="87"/>
                  <a:pt x="345" y="87"/>
                </a:cubicBezTo>
                <a:cubicBezTo>
                  <a:pt x="327" y="87"/>
                  <a:pt x="313" y="72"/>
                  <a:pt x="313" y="54"/>
                </a:cubicBezTo>
                <a:cubicBezTo>
                  <a:pt x="313" y="36"/>
                  <a:pt x="327" y="21"/>
                  <a:pt x="345" y="21"/>
                </a:cubicBezTo>
                <a:close/>
                <a:moveTo>
                  <a:pt x="89" y="93"/>
                </a:moveTo>
                <a:cubicBezTo>
                  <a:pt x="20" y="93"/>
                  <a:pt x="20" y="93"/>
                  <a:pt x="20" y="93"/>
                </a:cubicBezTo>
                <a:cubicBezTo>
                  <a:pt x="9" y="93"/>
                  <a:pt x="0" y="102"/>
                  <a:pt x="0" y="113"/>
                </a:cubicBezTo>
                <a:cubicBezTo>
                  <a:pt x="0" y="207"/>
                  <a:pt x="0" y="207"/>
                  <a:pt x="0" y="207"/>
                </a:cubicBezTo>
                <a:cubicBezTo>
                  <a:pt x="0" y="218"/>
                  <a:pt x="9" y="227"/>
                  <a:pt x="20" y="227"/>
                </a:cubicBezTo>
                <a:cubicBezTo>
                  <a:pt x="20" y="227"/>
                  <a:pt x="20" y="227"/>
                  <a:pt x="20" y="227"/>
                </a:cubicBezTo>
                <a:cubicBezTo>
                  <a:pt x="20" y="294"/>
                  <a:pt x="20" y="294"/>
                  <a:pt x="20" y="294"/>
                </a:cubicBezTo>
                <a:cubicBezTo>
                  <a:pt x="20" y="305"/>
                  <a:pt x="29" y="314"/>
                  <a:pt x="40" y="314"/>
                </a:cubicBezTo>
                <a:cubicBezTo>
                  <a:pt x="70" y="314"/>
                  <a:pt x="70" y="314"/>
                  <a:pt x="70" y="314"/>
                </a:cubicBezTo>
                <a:cubicBezTo>
                  <a:pt x="80" y="314"/>
                  <a:pt x="89" y="305"/>
                  <a:pt x="89" y="294"/>
                </a:cubicBezTo>
                <a:cubicBezTo>
                  <a:pt x="89" y="227"/>
                  <a:pt x="89" y="227"/>
                  <a:pt x="89" y="227"/>
                </a:cubicBezTo>
                <a:cubicBezTo>
                  <a:pt x="89" y="227"/>
                  <a:pt x="89" y="227"/>
                  <a:pt x="89" y="227"/>
                </a:cubicBezTo>
                <a:cubicBezTo>
                  <a:pt x="100" y="227"/>
                  <a:pt x="109" y="218"/>
                  <a:pt x="109" y="207"/>
                </a:cubicBezTo>
                <a:cubicBezTo>
                  <a:pt x="109" y="113"/>
                  <a:pt x="109" y="113"/>
                  <a:pt x="109" y="113"/>
                </a:cubicBezTo>
                <a:cubicBezTo>
                  <a:pt x="109" y="102"/>
                  <a:pt x="100" y="93"/>
                  <a:pt x="89" y="93"/>
                </a:cubicBezTo>
                <a:close/>
                <a:moveTo>
                  <a:pt x="55" y="21"/>
                </a:moveTo>
                <a:cubicBezTo>
                  <a:pt x="73" y="21"/>
                  <a:pt x="87" y="36"/>
                  <a:pt x="87" y="54"/>
                </a:cubicBezTo>
                <a:cubicBezTo>
                  <a:pt x="87" y="72"/>
                  <a:pt x="73" y="87"/>
                  <a:pt x="55" y="87"/>
                </a:cubicBezTo>
                <a:cubicBezTo>
                  <a:pt x="37" y="87"/>
                  <a:pt x="22" y="72"/>
                  <a:pt x="22" y="54"/>
                </a:cubicBezTo>
                <a:cubicBezTo>
                  <a:pt x="22" y="36"/>
                  <a:pt x="37" y="21"/>
                  <a:pt x="55" y="21"/>
                </a:cubicBezTo>
                <a:close/>
              </a:path>
            </a:pathLst>
          </a:custGeom>
          <a:solidFill>
            <a:schemeClr val="bg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45" tIns="44804" rIns="0" bIns="44804" numCol="1" spcCol="0" rtlCol="0" fromWordArt="0" anchor="ctr" anchorCtr="0" forceAA="0" compatLnSpc="1">
            <a:prstTxWarp prst="textNoShape">
              <a:avLst/>
            </a:prstTxWarp>
            <a:noAutofit/>
          </a:bodyPr>
          <a:lstStyle/>
          <a:p>
            <a:pPr defTabSz="895999">
              <a:lnSpc>
                <a:spcPct val="90000"/>
              </a:lnSpc>
              <a:spcAft>
                <a:spcPts val="575"/>
              </a:spcAft>
            </a:pPr>
            <a:endParaRPr lang="en-US" sz="1345" b="1" dirty="0">
              <a:gradFill>
                <a:gsLst>
                  <a:gs pos="50427">
                    <a:srgbClr val="FFFFFF"/>
                  </a:gs>
                  <a:gs pos="30000">
                    <a:srgbClr val="FFFFFF"/>
                  </a:gs>
                </a:gsLst>
                <a:lin ang="5400000" scaled="0"/>
              </a:gradFill>
            </a:endParaRPr>
          </a:p>
        </p:txBody>
      </p:sp>
    </p:spTree>
    <p:extLst>
      <p:ext uri="{BB962C8B-B14F-4D97-AF65-F5344CB8AC3E}">
        <p14:creationId xmlns:p14="http://schemas.microsoft.com/office/powerpoint/2010/main" val="1764382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a:t>
            </a:r>
            <a:br>
              <a:rPr lang="en-US" dirty="0" smtClean="0"/>
            </a:br>
            <a:r>
              <a:rPr lang="en-US" dirty="0" smtClean="0"/>
              <a:t>New Tools</a:t>
            </a:r>
            <a:endParaRPr lang="en-AU" dirty="0"/>
          </a:p>
        </p:txBody>
      </p:sp>
      <p:sp>
        <p:nvSpPr>
          <p:cNvPr id="4" name="Text Placeholder 3"/>
          <p:cNvSpPr>
            <a:spLocks noGrp="1"/>
          </p:cNvSpPr>
          <p:nvPr>
            <p:ph type="body" idx="1"/>
          </p:nvPr>
        </p:nvSpPr>
        <p:spPr/>
        <p:txBody>
          <a:bodyPr/>
          <a:lstStyle/>
          <a:p>
            <a:endParaRPr lang="en-AU"/>
          </a:p>
        </p:txBody>
      </p:sp>
    </p:spTree>
    <p:extLst>
      <p:ext uri="{BB962C8B-B14F-4D97-AF65-F5344CB8AC3E}">
        <p14:creationId xmlns:p14="http://schemas.microsoft.com/office/powerpoint/2010/main" val="1908598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AU" dirty="0"/>
          </a:p>
        </p:txBody>
      </p:sp>
      <p:sp>
        <p:nvSpPr>
          <p:cNvPr id="3" name="Content Placeholder 2"/>
          <p:cNvSpPr>
            <a:spLocks noGrp="1"/>
          </p:cNvSpPr>
          <p:nvPr>
            <p:ph type="body" idx="1"/>
          </p:nvPr>
        </p:nvSpPr>
        <p:spPr/>
        <p:txBody>
          <a:bodyPr/>
          <a:lstStyle/>
          <a:p>
            <a:r>
              <a:rPr lang="en-US" dirty="0" smtClean="0"/>
              <a:t>Build SharePoint </a:t>
            </a:r>
            <a:r>
              <a:rPr lang="en-US" dirty="0" err="1" smtClean="0"/>
              <a:t>Addin</a:t>
            </a:r>
            <a:r>
              <a:rPr lang="en-US" dirty="0" smtClean="0"/>
              <a:t>-Part to talk to Graph</a:t>
            </a:r>
          </a:p>
          <a:p>
            <a:pPr lvl="1"/>
            <a:r>
              <a:rPr lang="en-US" dirty="0" smtClean="0"/>
              <a:t>Groups</a:t>
            </a:r>
          </a:p>
          <a:p>
            <a:pPr lvl="1"/>
            <a:r>
              <a:rPr lang="en-US" dirty="0" smtClean="0"/>
              <a:t>Search</a:t>
            </a:r>
            <a:endParaRPr lang="en-AU" dirty="0"/>
          </a:p>
        </p:txBody>
      </p:sp>
    </p:spTree>
    <p:extLst>
      <p:ext uri="{BB962C8B-B14F-4D97-AF65-F5344CB8AC3E}">
        <p14:creationId xmlns:p14="http://schemas.microsoft.com/office/powerpoint/2010/main" val="1468303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graphicFrame>
        <p:nvGraphicFramePr>
          <p:cNvPr id="8" name="Content Placeholder 7"/>
          <p:cNvGraphicFramePr>
            <a:graphicFrameLocks noGrp="1"/>
          </p:cNvGraphicFramePr>
          <p:nvPr>
            <p:ph idx="1"/>
          </p:nvPr>
        </p:nvGraphicFramePr>
        <p:xfrm>
          <a:off x="838200" y="1366838"/>
          <a:ext cx="10515600" cy="4810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4699660"/>
            <a:ext cx="3300350" cy="1980210"/>
          </a:xfrm>
          <a:prstGeom prst="rect">
            <a:avLst/>
          </a:prstGeom>
        </p:spPr>
      </p:pic>
    </p:spTree>
    <p:extLst>
      <p:ext uri="{BB962C8B-B14F-4D97-AF65-F5344CB8AC3E}">
        <p14:creationId xmlns:p14="http://schemas.microsoft.com/office/powerpoint/2010/main" val="3170190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bout John Liu</a:t>
            </a:r>
            <a:endParaRPr lang="en-AU" dirty="0"/>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4339" t="7858" r="22284" b="4126"/>
          <a:stretch/>
        </p:blipFill>
        <p:spPr>
          <a:xfrm>
            <a:off x="6828312" y="1612982"/>
            <a:ext cx="4096987" cy="3792253"/>
          </a:xfrm>
        </p:spPr>
      </p:pic>
      <p:sp>
        <p:nvSpPr>
          <p:cNvPr id="4" name="Content Placeholder 3"/>
          <p:cNvSpPr>
            <a:spLocks noGrp="1"/>
          </p:cNvSpPr>
          <p:nvPr>
            <p:ph type="body" sz="half" idx="2"/>
          </p:nvPr>
        </p:nvSpPr>
        <p:spPr/>
        <p:txBody>
          <a:bodyPr>
            <a:normAutofit/>
          </a:bodyPr>
          <a:lstStyle/>
          <a:p>
            <a:r>
              <a:rPr lang="en-AU" dirty="0" smtClean="0">
                <a:effectLst/>
              </a:rPr>
              <a:t>Senior Consultant </a:t>
            </a:r>
            <a:br>
              <a:rPr lang="en-AU" dirty="0" smtClean="0">
                <a:effectLst/>
              </a:rPr>
            </a:br>
            <a:r>
              <a:rPr lang="en-AU" dirty="0" smtClean="0">
                <a:effectLst/>
              </a:rPr>
              <a:t>SharePoint Gurus Sydney</a:t>
            </a:r>
          </a:p>
          <a:p>
            <a:pPr marL="0" indent="0">
              <a:buNone/>
            </a:pPr>
            <a:endParaRPr lang="en-AU" dirty="0" smtClean="0">
              <a:effectLst/>
            </a:endParaRPr>
          </a:p>
          <a:p>
            <a:r>
              <a:rPr lang="en-AU" dirty="0" smtClean="0"/>
              <a:t>SharePoint Server MVP</a:t>
            </a:r>
            <a:br>
              <a:rPr lang="en-AU" dirty="0" smtClean="0"/>
            </a:br>
            <a:r>
              <a:rPr lang="en-AU" dirty="0" smtClean="0">
                <a:solidFill>
                  <a:schemeClr val="accent3"/>
                </a:solidFill>
              </a:rPr>
              <a:t>Office Server and Services</a:t>
            </a:r>
            <a:r>
              <a:rPr lang="en-AU" dirty="0" smtClean="0">
                <a:effectLst/>
              </a:rPr>
              <a:t/>
            </a:r>
            <a:br>
              <a:rPr lang="en-AU" dirty="0" smtClean="0">
                <a:effectLst/>
              </a:rPr>
            </a:br>
            <a:endParaRPr lang="en-AU" dirty="0" smtClean="0">
              <a:effectLst/>
            </a:endParaRPr>
          </a:p>
          <a:p>
            <a:r>
              <a:rPr lang="en-AU" dirty="0" smtClean="0">
                <a:solidFill>
                  <a:schemeClr val="accent3"/>
                </a:solidFill>
                <a:effectLst/>
              </a:rPr>
              <a:t>User </a:t>
            </a:r>
            <a:r>
              <a:rPr lang="en-AU" dirty="0">
                <a:solidFill>
                  <a:schemeClr val="accent3"/>
                </a:solidFill>
                <a:effectLst/>
              </a:rPr>
              <a:t>G</a:t>
            </a:r>
            <a:r>
              <a:rPr lang="en-AU" dirty="0" smtClean="0">
                <a:solidFill>
                  <a:schemeClr val="accent3"/>
                </a:solidFill>
                <a:effectLst/>
              </a:rPr>
              <a:t>roups</a:t>
            </a:r>
            <a:r>
              <a:rPr lang="en-AU" dirty="0" smtClean="0">
                <a:effectLst/>
              </a:rPr>
              <a:t>, </a:t>
            </a:r>
            <a:br>
              <a:rPr lang="en-AU" dirty="0" smtClean="0">
                <a:effectLst/>
              </a:rPr>
            </a:br>
            <a:r>
              <a:rPr lang="en-AU" dirty="0">
                <a:effectLst/>
              </a:rPr>
              <a:t>SharePoint </a:t>
            </a:r>
            <a:r>
              <a:rPr lang="en-AU" dirty="0" smtClean="0">
                <a:effectLst/>
              </a:rPr>
              <a:t>Saturday, </a:t>
            </a:r>
            <a:br>
              <a:rPr lang="en-AU" dirty="0" smtClean="0">
                <a:effectLst/>
              </a:rPr>
            </a:br>
            <a:r>
              <a:rPr lang="en-AU" dirty="0" smtClean="0">
                <a:effectLst/>
              </a:rPr>
              <a:t>SharePoint Conferences</a:t>
            </a:r>
            <a:br>
              <a:rPr lang="en-AU" dirty="0" smtClean="0">
                <a:effectLst/>
              </a:rPr>
            </a:br>
            <a:endParaRPr lang="en-AU" dirty="0" smtClean="0">
              <a:effectLst/>
            </a:endParaRPr>
          </a:p>
          <a:p>
            <a:r>
              <a:rPr lang="en-AU" dirty="0" smtClean="0">
                <a:effectLst/>
              </a:rPr>
              <a:t>http://johnliu.net</a:t>
            </a:r>
            <a:endParaRPr lang="en-AU" dirty="0">
              <a:effectLst/>
            </a:endParaRPr>
          </a:p>
          <a:p>
            <a:r>
              <a:rPr lang="en-AU" dirty="0" smtClean="0">
                <a:effectLst/>
              </a:rPr>
              <a:t>@</a:t>
            </a:r>
            <a:r>
              <a:rPr lang="en-AU" dirty="0" err="1" smtClean="0">
                <a:effectLst/>
              </a:rPr>
              <a:t>johnnliu</a:t>
            </a:r>
            <a:endParaRPr lang="en-AU" dirty="0">
              <a:effectLst/>
            </a:endParaRPr>
          </a:p>
        </p:txBody>
      </p:sp>
    </p:spTree>
    <p:extLst>
      <p:ext uri="{BB962C8B-B14F-4D97-AF65-F5344CB8AC3E}">
        <p14:creationId xmlns:p14="http://schemas.microsoft.com/office/powerpoint/2010/main" val="83997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Office Add-in?</a:t>
            </a:r>
            <a:endParaRPr lang="en-AU" dirty="0"/>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3663794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gradFill>
                  <a:gsLst>
                    <a:gs pos="26496">
                      <a:schemeClr val="tx1"/>
                    </a:gs>
                    <a:gs pos="44000">
                      <a:schemeClr val="tx1"/>
                    </a:gs>
                  </a:gsLst>
                  <a:lin ang="5400000" scaled="0"/>
                </a:gradFill>
              </a:rPr>
              <a:t>Office add-ins</a:t>
            </a:r>
            <a:br>
              <a:rPr lang="en-US" dirty="0">
                <a:gradFill>
                  <a:gsLst>
                    <a:gs pos="26496">
                      <a:schemeClr val="tx1"/>
                    </a:gs>
                    <a:gs pos="44000">
                      <a:schemeClr val="tx1"/>
                    </a:gs>
                  </a:gsLst>
                  <a:lin ang="5400000" scaled="0"/>
                </a:gradFill>
              </a:rPr>
            </a:br>
            <a:r>
              <a:rPr lang="en-US" sz="3135" dirty="0">
                <a:gradFill>
                  <a:gsLst>
                    <a:gs pos="26496">
                      <a:schemeClr val="tx1"/>
                    </a:gs>
                    <a:gs pos="44000">
                      <a:schemeClr val="tx1"/>
                    </a:gs>
                  </a:gsLst>
                  <a:lin ang="5400000" scaled="0"/>
                </a:gradFill>
              </a:rPr>
              <a:t>A new way to build extensions for Office</a:t>
            </a:r>
            <a:endParaRPr lang="en-US" dirty="0">
              <a:gradFill>
                <a:gsLst>
                  <a:gs pos="26496">
                    <a:schemeClr val="tx1"/>
                  </a:gs>
                  <a:gs pos="44000">
                    <a:schemeClr val="tx1"/>
                  </a:gs>
                </a:gsLst>
                <a:lin ang="5400000" scaled="0"/>
              </a:gradFill>
            </a:endParaRPr>
          </a:p>
        </p:txBody>
      </p:sp>
      <p:sp>
        <p:nvSpPr>
          <p:cNvPr id="50" name="Footer Placeholder 5"/>
          <p:cNvSpPr>
            <a:spLocks noGrp="1"/>
          </p:cNvSpPr>
          <p:nvPr>
            <p:ph type="ftr" sz="quarter" idx="3"/>
          </p:nvPr>
        </p:nvSpPr>
        <p:spPr>
          <a:xfrm>
            <a:off x="7807924" y="289955"/>
            <a:ext cx="4221456" cy="364173"/>
          </a:xfrm>
          <a:prstGeom prst="rect">
            <a:avLst/>
          </a:prstGeom>
        </p:spPr>
        <p:txBody>
          <a:bodyPr vert="horz" lIns="89642" tIns="44821" rIns="179285" bIns="44821" rtlCol="0" anchor="ctr"/>
          <a:lstStyle/>
          <a:p>
            <a:pPr algn="r">
              <a:lnSpc>
                <a:spcPct val="90000"/>
              </a:lnSpc>
            </a:pPr>
            <a:r>
              <a:rPr lang="en-US" b="1" dirty="0">
                <a:solidFill>
                  <a:schemeClr val="accent2"/>
                </a:solidFill>
              </a:rPr>
              <a:t>1 </a:t>
            </a:r>
            <a:r>
              <a:rPr lang="en-US" dirty="0"/>
              <a:t>Extend with add-ins</a:t>
            </a:r>
          </a:p>
        </p:txBody>
      </p:sp>
      <p:grpSp>
        <p:nvGrpSpPr>
          <p:cNvPr id="4" name="Group 3"/>
          <p:cNvGrpSpPr/>
          <p:nvPr/>
        </p:nvGrpSpPr>
        <p:grpSpPr>
          <a:xfrm>
            <a:off x="451927" y="3939150"/>
            <a:ext cx="7915181" cy="1116385"/>
            <a:chOff x="458672" y="4310108"/>
            <a:chExt cx="8077146" cy="1139230"/>
          </a:xfrm>
        </p:grpSpPr>
        <p:grpSp>
          <p:nvGrpSpPr>
            <p:cNvPr id="5" name="Group 4"/>
            <p:cNvGrpSpPr/>
            <p:nvPr/>
          </p:nvGrpSpPr>
          <p:grpSpPr>
            <a:xfrm>
              <a:off x="458672" y="4310108"/>
              <a:ext cx="8077146" cy="1139230"/>
              <a:chOff x="467869" y="5289610"/>
              <a:chExt cx="8239110" cy="1162074"/>
            </a:xfrm>
          </p:grpSpPr>
          <p:sp>
            <p:nvSpPr>
              <p:cNvPr id="13" name="Rectangle 12"/>
              <p:cNvSpPr/>
              <p:nvPr/>
            </p:nvSpPr>
            <p:spPr>
              <a:xfrm>
                <a:off x="467869" y="5302601"/>
                <a:ext cx="1574889" cy="1081586"/>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89587" tIns="44794" rIns="89587" bIns="44794" rtlCol="0" anchor="t"/>
              <a:lstStyle/>
              <a:p>
                <a:pPr defTabSz="895999"/>
                <a:endParaRPr lang="en-US" sz="1273" dirty="0">
                  <a:solidFill>
                    <a:srgbClr val="FFFFFF">
                      <a:alpha val="99000"/>
                    </a:srgbClr>
                  </a:solidFill>
                </a:endParaRPr>
              </a:p>
            </p:txBody>
          </p:sp>
          <p:sp>
            <p:nvSpPr>
              <p:cNvPr id="14" name="Text Placeholder 2"/>
              <p:cNvSpPr txBox="1">
                <a:spLocks/>
              </p:cNvSpPr>
              <p:nvPr/>
            </p:nvSpPr>
            <p:spPr>
              <a:xfrm>
                <a:off x="2114776" y="5289610"/>
                <a:ext cx="6592203" cy="1162074"/>
              </a:xfrm>
              <a:prstGeom prst="rect">
                <a:avLst/>
              </a:prstGeom>
            </p:spPr>
            <p:txBody>
              <a:bodyPr lIns="91368" tIns="45686" rIns="91368" bIns="45686"/>
              <a:lstStyle>
                <a:lvl1pPr marL="345796" indent="-345796" algn="l" defTabSz="91363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739" indent="-283935" algn="l" defTabSz="913637" rtl="0" eaLnBrk="1" latinLnBrk="0" hangingPunct="1">
                  <a:lnSpc>
                    <a:spcPct val="90000"/>
                  </a:lnSpc>
                  <a:spcBef>
                    <a:spcPct val="20000"/>
                  </a:spcBef>
                  <a:buSzPct val="90000"/>
                  <a:buFont typeface="Arial" pitchFamily="34" charset="0"/>
                  <a:buChar char="•"/>
                  <a:tabLst>
                    <a:tab pos="629739"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673" indent="-283935" algn="l" defTabSz="91363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549" indent="-223661" algn="l" defTabSz="913637" rtl="0" eaLnBrk="1" latinLnBrk="0" hangingPunct="1">
                  <a:lnSpc>
                    <a:spcPct val="90000"/>
                  </a:lnSpc>
                  <a:spcBef>
                    <a:spcPct val="20000"/>
                  </a:spcBef>
                  <a:buSzPct val="90000"/>
                  <a:buFont typeface="Arial" pitchFamily="34" charset="0"/>
                  <a:buChar char="•"/>
                  <a:tabLst>
                    <a:tab pos="913673"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555" indent="-230006" algn="l" defTabSz="913637"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504"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1"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300"/>
                  </a:spcAft>
                  <a:buNone/>
                </a:pPr>
                <a:r>
                  <a:rPr lang="en-US" sz="2352" dirty="0">
                    <a:gradFill>
                      <a:gsLst>
                        <a:gs pos="26496">
                          <a:schemeClr val="accent2"/>
                        </a:gs>
                        <a:gs pos="44000">
                          <a:schemeClr val="accent2"/>
                        </a:gs>
                      </a:gsLst>
                      <a:lin ang="5400000" scaled="0"/>
                    </a:gradFill>
                    <a:latin typeface="Segoe UI Light"/>
                  </a:rPr>
                  <a:t>Content add-in</a:t>
                </a:r>
              </a:p>
              <a:p>
                <a:pPr marL="0" indent="0">
                  <a:lnSpc>
                    <a:spcPct val="100000"/>
                  </a:lnSpc>
                  <a:spcBef>
                    <a:spcPts val="0"/>
                  </a:spcBef>
                  <a:spcAft>
                    <a:spcPts val="300"/>
                  </a:spcAft>
                  <a:buNone/>
                </a:pPr>
                <a:r>
                  <a:rPr lang="en-US" sz="1500" dirty="0">
                    <a:gradFill>
                      <a:gsLst>
                        <a:gs pos="26496">
                          <a:schemeClr val="tx1"/>
                        </a:gs>
                        <a:gs pos="44000">
                          <a:schemeClr val="tx1"/>
                        </a:gs>
                      </a:gsLst>
                      <a:lin ang="5400000" scaled="0"/>
                    </a:gradFill>
                  </a:rPr>
                  <a:t>Add-in that runs within a document content with read/write access</a:t>
                </a:r>
              </a:p>
              <a:p>
                <a:pPr marL="0" indent="0">
                  <a:lnSpc>
                    <a:spcPct val="100000"/>
                  </a:lnSpc>
                  <a:spcBef>
                    <a:spcPts val="0"/>
                  </a:spcBef>
                  <a:spcAft>
                    <a:spcPts val="300"/>
                  </a:spcAft>
                  <a:buNone/>
                </a:pPr>
                <a:r>
                  <a:rPr lang="en-US" sz="1500" dirty="0">
                    <a:gradFill>
                      <a:gsLst>
                        <a:gs pos="26496">
                          <a:schemeClr val="tx1"/>
                        </a:gs>
                        <a:gs pos="44000">
                          <a:schemeClr val="tx1"/>
                        </a:gs>
                      </a:gsLst>
                      <a:lin ang="5400000" scaled="0"/>
                    </a:gradFill>
                  </a:rPr>
                  <a:t>Excel, PowerPoint, Access</a:t>
                </a:r>
              </a:p>
            </p:txBody>
          </p:sp>
        </p:grpSp>
        <p:sp>
          <p:nvSpPr>
            <p:cNvPr id="6" name="Rectangle 5"/>
            <p:cNvSpPr/>
            <p:nvPr/>
          </p:nvSpPr>
          <p:spPr>
            <a:xfrm>
              <a:off x="757112" y="4450449"/>
              <a:ext cx="970950" cy="805113"/>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cxnSp>
          <p:nvCxnSpPr>
            <p:cNvPr id="7" name="Straight Connector 6"/>
            <p:cNvCxnSpPr/>
            <p:nvPr/>
          </p:nvCxnSpPr>
          <p:spPr>
            <a:xfrm>
              <a:off x="865631" y="4744294"/>
              <a:ext cx="728048" cy="0"/>
            </a:xfrm>
            <a:prstGeom prst="line">
              <a:avLst/>
            </a:prstGeom>
            <a:ln w="19050">
              <a:solidFill>
                <a:schemeClr val="tx1"/>
              </a:solidFill>
            </a:ln>
          </p:spPr>
          <p:style>
            <a:lnRef idx="1">
              <a:schemeClr val="dk1"/>
            </a:lnRef>
            <a:fillRef idx="2">
              <a:schemeClr val="dk1"/>
            </a:fillRef>
            <a:effectRef idx="1">
              <a:schemeClr val="dk1"/>
            </a:effectRef>
            <a:fontRef idx="minor">
              <a:schemeClr val="dk1"/>
            </a:fontRef>
          </p:style>
        </p:cxnSp>
        <p:cxnSp>
          <p:nvCxnSpPr>
            <p:cNvPr id="8" name="Straight Connector 7"/>
            <p:cNvCxnSpPr/>
            <p:nvPr/>
          </p:nvCxnSpPr>
          <p:spPr>
            <a:xfrm>
              <a:off x="865631" y="4922717"/>
              <a:ext cx="728048" cy="0"/>
            </a:xfrm>
            <a:prstGeom prst="line">
              <a:avLst/>
            </a:prstGeom>
            <a:ln w="19050">
              <a:solidFill>
                <a:schemeClr val="tx1"/>
              </a:solidFill>
            </a:ln>
          </p:spPr>
          <p:style>
            <a:lnRef idx="1">
              <a:schemeClr val="dk1"/>
            </a:lnRef>
            <a:fillRef idx="2">
              <a:schemeClr val="dk1"/>
            </a:fillRef>
            <a:effectRef idx="1">
              <a:schemeClr val="dk1"/>
            </a:effectRef>
            <a:fontRef idx="minor">
              <a:schemeClr val="dk1"/>
            </a:fontRef>
          </p:style>
        </p:cxnSp>
        <p:cxnSp>
          <p:nvCxnSpPr>
            <p:cNvPr id="9" name="Straight Connector 8"/>
            <p:cNvCxnSpPr/>
            <p:nvPr/>
          </p:nvCxnSpPr>
          <p:spPr>
            <a:xfrm>
              <a:off x="865631" y="5101140"/>
              <a:ext cx="728048" cy="0"/>
            </a:xfrm>
            <a:prstGeom prst="line">
              <a:avLst/>
            </a:prstGeom>
            <a:ln w="19050">
              <a:solidFill>
                <a:schemeClr val="tx1"/>
              </a:solidFill>
            </a:ln>
          </p:spPr>
          <p:style>
            <a:lnRef idx="1">
              <a:schemeClr val="dk1"/>
            </a:lnRef>
            <a:fillRef idx="2">
              <a:schemeClr val="dk1"/>
            </a:fillRef>
            <a:effectRef idx="1">
              <a:schemeClr val="dk1"/>
            </a:effectRef>
            <a:fontRef idx="minor">
              <a:schemeClr val="dk1"/>
            </a:fontRef>
          </p:style>
        </p:cxnSp>
        <p:cxnSp>
          <p:nvCxnSpPr>
            <p:cNvPr id="10" name="Straight Connector 9"/>
            <p:cNvCxnSpPr/>
            <p:nvPr/>
          </p:nvCxnSpPr>
          <p:spPr>
            <a:xfrm>
              <a:off x="856802" y="4581150"/>
              <a:ext cx="736877" cy="0"/>
            </a:xfrm>
            <a:prstGeom prst="line">
              <a:avLst/>
            </a:prstGeom>
            <a:ln w="19050">
              <a:solidFill>
                <a:schemeClr val="tx1"/>
              </a:solidFill>
            </a:ln>
          </p:spPr>
          <p:style>
            <a:lnRef idx="1">
              <a:schemeClr val="dk1"/>
            </a:lnRef>
            <a:fillRef idx="2">
              <a:schemeClr val="dk1"/>
            </a:fillRef>
            <a:effectRef idx="1">
              <a:schemeClr val="dk1"/>
            </a:effectRef>
            <a:fontRef idx="minor">
              <a:schemeClr val="dk1"/>
            </a:fontRef>
          </p:style>
        </p:cxnSp>
        <p:sp>
          <p:nvSpPr>
            <p:cNvPr id="11" name="Rectangle 10"/>
            <p:cNvSpPr/>
            <p:nvPr/>
          </p:nvSpPr>
          <p:spPr>
            <a:xfrm>
              <a:off x="1007710" y="4598294"/>
              <a:ext cx="437275" cy="442762"/>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sp>
          <p:nvSpPr>
            <p:cNvPr id="12" name="Rectangle 11"/>
            <p:cNvSpPr/>
            <p:nvPr/>
          </p:nvSpPr>
          <p:spPr>
            <a:xfrm>
              <a:off x="1055421" y="4665051"/>
              <a:ext cx="344183" cy="349723"/>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grpSp>
      <p:grpSp>
        <p:nvGrpSpPr>
          <p:cNvPr id="15" name="Group 14"/>
          <p:cNvGrpSpPr/>
          <p:nvPr/>
        </p:nvGrpSpPr>
        <p:grpSpPr>
          <a:xfrm>
            <a:off x="451927" y="1629485"/>
            <a:ext cx="10355759" cy="1116387"/>
            <a:chOff x="458672" y="1953181"/>
            <a:chExt cx="10567664" cy="1139231"/>
          </a:xfrm>
        </p:grpSpPr>
        <p:sp>
          <p:nvSpPr>
            <p:cNvPr id="16" name="Text Placeholder 2"/>
            <p:cNvSpPr txBox="1">
              <a:spLocks/>
            </p:cNvSpPr>
            <p:nvPr/>
          </p:nvSpPr>
          <p:spPr>
            <a:xfrm>
              <a:off x="2092656" y="1953181"/>
              <a:ext cx="8933680" cy="1139231"/>
            </a:xfrm>
            <a:prstGeom prst="rect">
              <a:avLst/>
            </a:prstGeom>
          </p:spPr>
          <p:txBody>
            <a:bodyPr lIns="91368" tIns="45686" rIns="91368" bIns="45686"/>
            <a:lstStyle>
              <a:lvl1pPr marL="345796" indent="-345796" algn="l" defTabSz="91363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739" indent="-283935" algn="l" defTabSz="913637" rtl="0" eaLnBrk="1" latinLnBrk="0" hangingPunct="1">
                <a:lnSpc>
                  <a:spcPct val="90000"/>
                </a:lnSpc>
                <a:spcBef>
                  <a:spcPct val="20000"/>
                </a:spcBef>
                <a:buSzPct val="90000"/>
                <a:buFont typeface="Arial" pitchFamily="34" charset="0"/>
                <a:buChar char="•"/>
                <a:tabLst>
                  <a:tab pos="629739"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673" indent="-283935" algn="l" defTabSz="91363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549" indent="-223661" algn="l" defTabSz="913637" rtl="0" eaLnBrk="1" latinLnBrk="0" hangingPunct="1">
                <a:lnSpc>
                  <a:spcPct val="90000"/>
                </a:lnSpc>
                <a:spcBef>
                  <a:spcPct val="20000"/>
                </a:spcBef>
                <a:buSzPct val="90000"/>
                <a:buFont typeface="Arial" pitchFamily="34" charset="0"/>
                <a:buChar char="•"/>
                <a:tabLst>
                  <a:tab pos="913673"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555" indent="-230006" algn="l" defTabSz="913637"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504"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1"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300"/>
                </a:spcAft>
                <a:buNone/>
              </a:pPr>
              <a:r>
                <a:rPr lang="en-US" sz="2352" dirty="0">
                  <a:gradFill>
                    <a:gsLst>
                      <a:gs pos="26496">
                        <a:schemeClr val="accent2"/>
                      </a:gs>
                      <a:gs pos="44000">
                        <a:schemeClr val="accent2"/>
                      </a:gs>
                    </a:gsLst>
                    <a:lin ang="5400000" scaled="0"/>
                  </a:gradFill>
                  <a:latin typeface="Segoe UI Light"/>
                </a:rPr>
                <a:t>Contextual mail add-in</a:t>
              </a:r>
            </a:p>
            <a:p>
              <a:pPr marL="0" indent="0">
                <a:lnSpc>
                  <a:spcPct val="100000"/>
                </a:lnSpc>
                <a:spcBef>
                  <a:spcPts val="0"/>
                </a:spcBef>
                <a:spcAft>
                  <a:spcPts val="300"/>
                </a:spcAft>
                <a:buNone/>
              </a:pPr>
              <a:r>
                <a:rPr lang="en-US" sz="1500" dirty="0">
                  <a:gradFill>
                    <a:gsLst>
                      <a:gs pos="26496">
                        <a:schemeClr val="tx1"/>
                      </a:gs>
                      <a:gs pos="44000">
                        <a:schemeClr val="tx1"/>
                      </a:gs>
                    </a:gsLst>
                    <a:lin ang="5400000" scaled="0"/>
                  </a:gradFill>
                </a:rPr>
                <a:t>Add-in launched contextually from a mail message or appointment</a:t>
              </a:r>
            </a:p>
            <a:p>
              <a:pPr marL="0" indent="0">
                <a:lnSpc>
                  <a:spcPct val="100000"/>
                </a:lnSpc>
                <a:spcBef>
                  <a:spcPts val="0"/>
                </a:spcBef>
                <a:spcAft>
                  <a:spcPts val="300"/>
                </a:spcAft>
                <a:buNone/>
              </a:pPr>
              <a:r>
                <a:rPr lang="en-US" sz="1500" dirty="0">
                  <a:gradFill>
                    <a:gsLst>
                      <a:gs pos="26496">
                        <a:schemeClr val="tx1"/>
                      </a:gs>
                      <a:gs pos="44000">
                        <a:schemeClr val="tx1"/>
                      </a:gs>
                    </a:gsLst>
                    <a:lin ang="5400000" scaled="0"/>
                  </a:gradFill>
                </a:rPr>
                <a:t>Outlook and Outlook Web Access (OWA)</a:t>
              </a:r>
            </a:p>
          </p:txBody>
        </p:sp>
        <p:sp>
          <p:nvSpPr>
            <p:cNvPr id="17" name="Rectangle 16"/>
            <p:cNvSpPr/>
            <p:nvPr/>
          </p:nvSpPr>
          <p:spPr>
            <a:xfrm>
              <a:off x="458672" y="1963366"/>
              <a:ext cx="1543930" cy="1060324"/>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89587" tIns="44794" rIns="89587" bIns="44794" rtlCol="0" anchor="t"/>
            <a:lstStyle/>
            <a:p>
              <a:pPr defTabSz="895999"/>
              <a:endParaRPr lang="en-US" sz="1273" dirty="0">
                <a:solidFill>
                  <a:srgbClr val="FFFFFF">
                    <a:alpha val="99000"/>
                  </a:srgbClr>
                </a:solidFill>
              </a:endParaRPr>
            </a:p>
          </p:txBody>
        </p:sp>
        <p:sp>
          <p:nvSpPr>
            <p:cNvPr id="18" name="Rectangle 17"/>
            <p:cNvSpPr/>
            <p:nvPr/>
          </p:nvSpPr>
          <p:spPr>
            <a:xfrm>
              <a:off x="929319" y="2139233"/>
              <a:ext cx="940569" cy="713692"/>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grpSp>
          <p:nvGrpSpPr>
            <p:cNvPr id="19" name="Group 18"/>
            <p:cNvGrpSpPr/>
            <p:nvPr/>
          </p:nvGrpSpPr>
          <p:grpSpPr>
            <a:xfrm>
              <a:off x="565679" y="2136682"/>
              <a:ext cx="1267366" cy="713692"/>
              <a:chOff x="218356" y="1701569"/>
              <a:chExt cx="1990533" cy="609600"/>
            </a:xfrm>
            <a:effectLst/>
          </p:grpSpPr>
          <p:sp>
            <p:nvSpPr>
              <p:cNvPr id="20" name="Rectangle 19"/>
              <p:cNvSpPr/>
              <p:nvPr/>
            </p:nvSpPr>
            <p:spPr>
              <a:xfrm>
                <a:off x="235465" y="1701569"/>
                <a:ext cx="490761" cy="609600"/>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cxnSp>
            <p:nvCxnSpPr>
              <p:cNvPr id="21" name="Straight Connector 20"/>
              <p:cNvCxnSpPr/>
              <p:nvPr/>
            </p:nvCxnSpPr>
            <p:spPr>
              <a:xfrm>
                <a:off x="218358" y="1857432"/>
                <a:ext cx="507868" cy="0"/>
              </a:xfrm>
              <a:prstGeom prst="line">
                <a:avLst/>
              </a:prstGeom>
              <a:ln w="19050">
                <a:solidFill>
                  <a:schemeClr val="tx1"/>
                </a:solidFill>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218356" y="2009832"/>
                <a:ext cx="507869" cy="0"/>
              </a:xfrm>
              <a:prstGeom prst="line">
                <a:avLst/>
              </a:prstGeom>
              <a:ln w="19050">
                <a:solidFill>
                  <a:schemeClr val="tx1"/>
                </a:solidFill>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218358" y="2162232"/>
                <a:ext cx="507868" cy="0"/>
              </a:xfrm>
              <a:prstGeom prst="line">
                <a:avLst/>
              </a:prstGeom>
              <a:ln w="19050">
                <a:solidFill>
                  <a:schemeClr val="tx1"/>
                </a:solidFill>
              </a:ln>
            </p:spPr>
            <p:style>
              <a:lnRef idx="1">
                <a:schemeClr val="dk1"/>
              </a:lnRef>
              <a:fillRef idx="2">
                <a:schemeClr val="dk1"/>
              </a:fillRef>
              <a:effectRef idx="1">
                <a:schemeClr val="dk1"/>
              </a:effectRef>
              <a:fontRef idx="minor">
                <a:schemeClr val="dk1"/>
              </a:fontRef>
            </p:style>
          </p:cxnSp>
          <p:sp>
            <p:nvSpPr>
              <p:cNvPr id="24" name="Rectangle 23"/>
              <p:cNvSpPr/>
              <p:nvPr/>
            </p:nvSpPr>
            <p:spPr>
              <a:xfrm>
                <a:off x="831942" y="1804151"/>
                <a:ext cx="1376947" cy="246769"/>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grpSp>
      </p:grpSp>
      <p:grpSp>
        <p:nvGrpSpPr>
          <p:cNvPr id="25" name="Group 24"/>
          <p:cNvGrpSpPr/>
          <p:nvPr/>
        </p:nvGrpSpPr>
        <p:grpSpPr>
          <a:xfrm>
            <a:off x="451927" y="5105192"/>
            <a:ext cx="8836159" cy="1116385"/>
            <a:chOff x="458672" y="5500010"/>
            <a:chExt cx="9016969" cy="1139230"/>
          </a:xfrm>
        </p:grpSpPr>
        <p:sp>
          <p:nvSpPr>
            <p:cNvPr id="26" name="Rectangle 25"/>
            <p:cNvSpPr/>
            <p:nvPr/>
          </p:nvSpPr>
          <p:spPr>
            <a:xfrm>
              <a:off x="458672" y="5510773"/>
              <a:ext cx="1543930" cy="1060324"/>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89587" tIns="44794" rIns="89587" bIns="44794" rtlCol="0" anchor="t"/>
            <a:lstStyle/>
            <a:p>
              <a:pPr defTabSz="895999"/>
              <a:endParaRPr lang="en-US" sz="1273" dirty="0">
                <a:solidFill>
                  <a:srgbClr val="FFFFFF">
                    <a:alpha val="99000"/>
                  </a:srgbClr>
                </a:solidFill>
              </a:endParaRPr>
            </a:p>
          </p:txBody>
        </p:sp>
        <p:sp>
          <p:nvSpPr>
            <p:cNvPr id="27" name="Rectangle 26"/>
            <p:cNvSpPr/>
            <p:nvPr/>
          </p:nvSpPr>
          <p:spPr>
            <a:xfrm>
              <a:off x="606500" y="5963730"/>
              <a:ext cx="1256472" cy="485813"/>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sp>
          <p:nvSpPr>
            <p:cNvPr id="28" name="Rectangle 27"/>
            <p:cNvSpPr/>
            <p:nvPr/>
          </p:nvSpPr>
          <p:spPr>
            <a:xfrm>
              <a:off x="604085" y="5649043"/>
              <a:ext cx="1258887" cy="280022"/>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sp>
          <p:nvSpPr>
            <p:cNvPr id="29" name="Text Placeholder 2"/>
            <p:cNvSpPr txBox="1">
              <a:spLocks/>
            </p:cNvSpPr>
            <p:nvPr/>
          </p:nvSpPr>
          <p:spPr>
            <a:xfrm>
              <a:off x="2073204" y="5500010"/>
              <a:ext cx="7402437" cy="1139230"/>
            </a:xfrm>
            <a:prstGeom prst="rect">
              <a:avLst/>
            </a:prstGeom>
          </p:spPr>
          <p:txBody>
            <a:bodyPr lIns="91368" tIns="45686" rIns="91368" bIns="45686"/>
            <a:lstStyle>
              <a:lvl1pPr marL="345796" indent="-345796" algn="l" defTabSz="91363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739" indent="-283935" algn="l" defTabSz="913637" rtl="0" eaLnBrk="1" latinLnBrk="0" hangingPunct="1">
                <a:lnSpc>
                  <a:spcPct val="90000"/>
                </a:lnSpc>
                <a:spcBef>
                  <a:spcPct val="20000"/>
                </a:spcBef>
                <a:buSzPct val="90000"/>
                <a:buFont typeface="Arial" pitchFamily="34" charset="0"/>
                <a:buChar char="•"/>
                <a:tabLst>
                  <a:tab pos="629739"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673" indent="-283935" algn="l" defTabSz="91363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549" indent="-223661" algn="l" defTabSz="913637" rtl="0" eaLnBrk="1" latinLnBrk="0" hangingPunct="1">
                <a:lnSpc>
                  <a:spcPct val="90000"/>
                </a:lnSpc>
                <a:spcBef>
                  <a:spcPct val="20000"/>
                </a:spcBef>
                <a:buSzPct val="90000"/>
                <a:buFont typeface="Arial" pitchFamily="34" charset="0"/>
                <a:buChar char="•"/>
                <a:tabLst>
                  <a:tab pos="913673"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555" indent="-230006" algn="l" defTabSz="913637"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504"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1"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300"/>
                </a:spcAft>
                <a:buNone/>
              </a:pPr>
              <a:r>
                <a:rPr lang="en-US" sz="2352" dirty="0">
                  <a:gradFill>
                    <a:gsLst>
                      <a:gs pos="26496">
                        <a:schemeClr val="accent2"/>
                      </a:gs>
                      <a:gs pos="44000">
                        <a:schemeClr val="accent2"/>
                      </a:gs>
                    </a:gsLst>
                    <a:lin ang="5400000" scaled="0"/>
                  </a:gradFill>
                  <a:latin typeface="Segoe UI Light"/>
                </a:rPr>
                <a:t>Add-in command</a:t>
              </a:r>
            </a:p>
            <a:p>
              <a:pPr marL="0" indent="0">
                <a:lnSpc>
                  <a:spcPct val="100000"/>
                </a:lnSpc>
                <a:spcBef>
                  <a:spcPts val="0"/>
                </a:spcBef>
                <a:spcAft>
                  <a:spcPts val="300"/>
                </a:spcAft>
                <a:buNone/>
              </a:pPr>
              <a:r>
                <a:rPr lang="en-US" sz="1500" dirty="0">
                  <a:gradFill>
                    <a:gsLst>
                      <a:gs pos="26496">
                        <a:schemeClr val="tx1"/>
                      </a:gs>
                      <a:gs pos="44000">
                        <a:schemeClr val="tx1"/>
                      </a:gs>
                    </a:gsLst>
                    <a:lin ang="5400000" scaled="0"/>
                  </a:gradFill>
                </a:rPr>
                <a:t>Command in the Office UI to launch add-in or perform UI-less operation</a:t>
              </a:r>
            </a:p>
            <a:p>
              <a:pPr marL="0" indent="0">
                <a:lnSpc>
                  <a:spcPct val="100000"/>
                </a:lnSpc>
                <a:spcBef>
                  <a:spcPts val="0"/>
                </a:spcBef>
                <a:spcAft>
                  <a:spcPts val="300"/>
                </a:spcAft>
                <a:buNone/>
              </a:pPr>
              <a:r>
                <a:rPr lang="en-US" sz="1500" dirty="0">
                  <a:gradFill>
                    <a:gsLst>
                      <a:gs pos="26496">
                        <a:schemeClr val="tx1"/>
                      </a:gs>
                      <a:gs pos="44000">
                        <a:schemeClr val="tx1"/>
                      </a:gs>
                    </a:gsLst>
                    <a:lin ang="5400000" scaled="0"/>
                  </a:gradFill>
                </a:rPr>
                <a:t>Outlook, Outlook Web Access (OWA)</a:t>
              </a:r>
            </a:p>
          </p:txBody>
        </p:sp>
        <p:sp>
          <p:nvSpPr>
            <p:cNvPr id="30" name="Rectangle 29"/>
            <p:cNvSpPr/>
            <p:nvPr/>
          </p:nvSpPr>
          <p:spPr>
            <a:xfrm>
              <a:off x="673922" y="5693653"/>
              <a:ext cx="1828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31" name="Rectangle 30"/>
            <p:cNvSpPr/>
            <p:nvPr/>
          </p:nvSpPr>
          <p:spPr>
            <a:xfrm>
              <a:off x="909428" y="5693653"/>
              <a:ext cx="182880" cy="18288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32" name="Rectangle 31"/>
            <p:cNvSpPr/>
            <p:nvPr/>
          </p:nvSpPr>
          <p:spPr>
            <a:xfrm>
              <a:off x="1142803" y="5693653"/>
              <a:ext cx="1828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33" name="Rectangle 32"/>
            <p:cNvSpPr/>
            <p:nvPr/>
          </p:nvSpPr>
          <p:spPr>
            <a:xfrm>
              <a:off x="1376077" y="5693653"/>
              <a:ext cx="1828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34" name="Rectangle 33"/>
            <p:cNvSpPr/>
            <p:nvPr/>
          </p:nvSpPr>
          <p:spPr>
            <a:xfrm>
              <a:off x="1607352" y="5693653"/>
              <a:ext cx="1828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grpSp>
      <p:grpSp>
        <p:nvGrpSpPr>
          <p:cNvPr id="35" name="Group 34"/>
          <p:cNvGrpSpPr/>
          <p:nvPr/>
        </p:nvGrpSpPr>
        <p:grpSpPr>
          <a:xfrm>
            <a:off x="451929" y="2791096"/>
            <a:ext cx="9233547" cy="1116387"/>
            <a:chOff x="458672" y="3138562"/>
            <a:chExt cx="9422489" cy="1139231"/>
          </a:xfrm>
        </p:grpSpPr>
        <p:grpSp>
          <p:nvGrpSpPr>
            <p:cNvPr id="36" name="Group 35"/>
            <p:cNvGrpSpPr/>
            <p:nvPr/>
          </p:nvGrpSpPr>
          <p:grpSpPr>
            <a:xfrm>
              <a:off x="458672" y="3138562"/>
              <a:ext cx="9422489" cy="1139231"/>
              <a:chOff x="458672" y="3138562"/>
              <a:chExt cx="9422489" cy="1139231"/>
            </a:xfrm>
          </p:grpSpPr>
          <p:grpSp>
            <p:nvGrpSpPr>
              <p:cNvPr id="39" name="Group 38"/>
              <p:cNvGrpSpPr/>
              <p:nvPr/>
            </p:nvGrpSpPr>
            <p:grpSpPr>
              <a:xfrm>
                <a:off x="458672" y="3138562"/>
                <a:ext cx="9422489" cy="1139231"/>
                <a:chOff x="467869" y="3720523"/>
                <a:chExt cx="9611430" cy="1162075"/>
              </a:xfrm>
            </p:grpSpPr>
            <p:sp>
              <p:nvSpPr>
                <p:cNvPr id="41" name="Rectangle 40"/>
                <p:cNvSpPr/>
                <p:nvPr/>
              </p:nvSpPr>
              <p:spPr>
                <a:xfrm>
                  <a:off x="467869" y="3725412"/>
                  <a:ext cx="1574889" cy="1081586"/>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89587" tIns="44794" rIns="89587" bIns="44794" rtlCol="0" anchor="t"/>
                <a:lstStyle/>
                <a:p>
                  <a:pPr defTabSz="895999"/>
                  <a:endParaRPr lang="en-US" sz="1273" dirty="0">
                    <a:solidFill>
                      <a:srgbClr val="FFFFFF">
                        <a:alpha val="99000"/>
                      </a:srgbClr>
                    </a:solidFill>
                  </a:endParaRPr>
                </a:p>
              </p:txBody>
            </p:sp>
            <p:grpSp>
              <p:nvGrpSpPr>
                <p:cNvPr id="42" name="Group 41"/>
                <p:cNvGrpSpPr/>
                <p:nvPr/>
              </p:nvGrpSpPr>
              <p:grpSpPr>
                <a:xfrm>
                  <a:off x="760103" y="3855577"/>
                  <a:ext cx="990420" cy="821257"/>
                  <a:chOff x="745642" y="3225569"/>
                  <a:chExt cx="914162" cy="567437"/>
                </a:xfrm>
                <a:effectLst/>
              </p:grpSpPr>
              <p:sp>
                <p:nvSpPr>
                  <p:cNvPr id="44" name="Rectangle 43"/>
                  <p:cNvSpPr/>
                  <p:nvPr/>
                </p:nvSpPr>
                <p:spPr>
                  <a:xfrm>
                    <a:off x="745642" y="3225569"/>
                    <a:ext cx="914162" cy="567437"/>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sp>
                <p:nvSpPr>
                  <p:cNvPr id="45" name="Rectangle 44"/>
                  <p:cNvSpPr/>
                  <p:nvPr/>
                </p:nvSpPr>
                <p:spPr>
                  <a:xfrm>
                    <a:off x="1287437" y="3260907"/>
                    <a:ext cx="324053" cy="49452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grpSp>
            <p:sp>
              <p:nvSpPr>
                <p:cNvPr id="43" name="Text Placeholder 2"/>
                <p:cNvSpPr txBox="1">
                  <a:spLocks/>
                </p:cNvSpPr>
                <p:nvPr/>
              </p:nvSpPr>
              <p:spPr>
                <a:xfrm>
                  <a:off x="2134619" y="3720523"/>
                  <a:ext cx="7944680" cy="1162075"/>
                </a:xfrm>
                <a:prstGeom prst="rect">
                  <a:avLst/>
                </a:prstGeom>
              </p:spPr>
              <p:txBody>
                <a:bodyPr lIns="91368" tIns="45686" rIns="91368" bIns="45686"/>
                <a:lstStyle>
                  <a:lvl1pPr marL="345796" indent="-345796" algn="l" defTabSz="91363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739" indent="-283935" algn="l" defTabSz="913637" rtl="0" eaLnBrk="1" latinLnBrk="0" hangingPunct="1">
                    <a:lnSpc>
                      <a:spcPct val="90000"/>
                    </a:lnSpc>
                    <a:spcBef>
                      <a:spcPct val="20000"/>
                    </a:spcBef>
                    <a:buSzPct val="90000"/>
                    <a:buFont typeface="Arial" pitchFamily="34" charset="0"/>
                    <a:buChar char="•"/>
                    <a:tabLst>
                      <a:tab pos="629739"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673" indent="-283935" algn="l" defTabSz="91363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549" indent="-223661" algn="l" defTabSz="913637" rtl="0" eaLnBrk="1" latinLnBrk="0" hangingPunct="1">
                    <a:lnSpc>
                      <a:spcPct val="90000"/>
                    </a:lnSpc>
                    <a:spcBef>
                      <a:spcPct val="20000"/>
                    </a:spcBef>
                    <a:buSzPct val="90000"/>
                    <a:buFont typeface="Arial" pitchFamily="34" charset="0"/>
                    <a:buChar char="•"/>
                    <a:tabLst>
                      <a:tab pos="913673"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555" indent="-230006" algn="l" defTabSz="913637"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504"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1"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300"/>
                    </a:spcAft>
                    <a:buNone/>
                  </a:pPr>
                  <a:r>
                    <a:rPr lang="en-US" sz="2352" dirty="0">
                      <a:gradFill>
                        <a:gsLst>
                          <a:gs pos="26496">
                            <a:schemeClr val="accent2"/>
                          </a:gs>
                          <a:gs pos="44000">
                            <a:schemeClr val="accent2"/>
                          </a:gs>
                        </a:gsLst>
                        <a:lin ang="5400000" scaled="0"/>
                      </a:gradFill>
                      <a:latin typeface="Segoe UI Light"/>
                    </a:rPr>
                    <a:t>Task pane add-in</a:t>
                  </a:r>
                </a:p>
                <a:p>
                  <a:pPr marL="0" indent="0">
                    <a:lnSpc>
                      <a:spcPct val="100000"/>
                    </a:lnSpc>
                    <a:spcBef>
                      <a:spcPts val="0"/>
                    </a:spcBef>
                    <a:spcAft>
                      <a:spcPts val="300"/>
                    </a:spcAft>
                    <a:buNone/>
                  </a:pPr>
                  <a:r>
                    <a:rPr lang="en-US" sz="1500" dirty="0">
                      <a:gradFill>
                        <a:gsLst>
                          <a:gs pos="26496">
                            <a:schemeClr val="tx1"/>
                          </a:gs>
                          <a:gs pos="44000">
                            <a:schemeClr val="tx1"/>
                          </a:gs>
                        </a:gsLst>
                        <a:lin ang="5400000" scaled="0"/>
                      </a:gradFill>
                    </a:rPr>
                    <a:t>Add-in that runs beside a document/mail with read/write access</a:t>
                  </a:r>
                </a:p>
                <a:p>
                  <a:pPr marL="0" indent="0">
                    <a:lnSpc>
                      <a:spcPct val="100000"/>
                    </a:lnSpc>
                    <a:spcBef>
                      <a:spcPts val="0"/>
                    </a:spcBef>
                    <a:spcAft>
                      <a:spcPts val="300"/>
                    </a:spcAft>
                    <a:buNone/>
                  </a:pPr>
                  <a:r>
                    <a:rPr lang="en-US" sz="1500" dirty="0">
                      <a:gradFill>
                        <a:gsLst>
                          <a:gs pos="26496">
                            <a:schemeClr val="tx1"/>
                          </a:gs>
                          <a:gs pos="44000">
                            <a:schemeClr val="tx1"/>
                          </a:gs>
                        </a:gsLst>
                        <a:lin ang="5400000" scaled="0"/>
                      </a:gradFill>
                    </a:rPr>
                    <a:t>Word, Excel, PowerPoint, Project, Outlook </a:t>
                  </a:r>
                </a:p>
              </p:txBody>
            </p:sp>
          </p:grpSp>
          <p:cxnSp>
            <p:nvCxnSpPr>
              <p:cNvPr id="40" name="Straight Connector 39"/>
              <p:cNvCxnSpPr/>
              <p:nvPr/>
            </p:nvCxnSpPr>
            <p:spPr>
              <a:xfrm>
                <a:off x="858316" y="3813050"/>
                <a:ext cx="323358" cy="0"/>
              </a:xfrm>
              <a:prstGeom prst="line">
                <a:avLst/>
              </a:prstGeom>
              <a:ln w="19050">
                <a:solidFill>
                  <a:schemeClr val="tx1"/>
                </a:solidFill>
              </a:ln>
            </p:spPr>
            <p:style>
              <a:lnRef idx="1">
                <a:schemeClr val="dk1"/>
              </a:lnRef>
              <a:fillRef idx="2">
                <a:schemeClr val="dk1"/>
              </a:fillRef>
              <a:effectRef idx="1">
                <a:schemeClr val="dk1"/>
              </a:effectRef>
              <a:fontRef idx="minor">
                <a:schemeClr val="dk1"/>
              </a:fontRef>
            </p:style>
          </p:cxnSp>
        </p:grpSp>
        <p:cxnSp>
          <p:nvCxnSpPr>
            <p:cNvPr id="37" name="Straight Connector 36"/>
            <p:cNvCxnSpPr/>
            <p:nvPr/>
          </p:nvCxnSpPr>
          <p:spPr>
            <a:xfrm>
              <a:off x="856802" y="3957433"/>
              <a:ext cx="323358" cy="0"/>
            </a:xfrm>
            <a:prstGeom prst="line">
              <a:avLst/>
            </a:prstGeom>
            <a:ln w="19050">
              <a:solidFill>
                <a:schemeClr val="tx1"/>
              </a:solidFill>
            </a:ln>
          </p:spPr>
          <p:style>
            <a:lnRef idx="1">
              <a:schemeClr val="dk1"/>
            </a:lnRef>
            <a:fillRef idx="2">
              <a:schemeClr val="dk1"/>
            </a:fillRef>
            <a:effectRef idx="1">
              <a:schemeClr val="dk1"/>
            </a:effectRef>
            <a:fontRef idx="minor">
              <a:schemeClr val="dk1"/>
            </a:fontRef>
          </p:style>
        </p:cxnSp>
        <p:sp>
          <p:nvSpPr>
            <p:cNvPr id="38" name="Rectangle 37"/>
            <p:cNvSpPr/>
            <p:nvPr/>
          </p:nvSpPr>
          <p:spPr>
            <a:xfrm>
              <a:off x="856802" y="3324962"/>
              <a:ext cx="324872" cy="355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grpSp>
    </p:spTree>
    <p:extLst>
      <p:ext uri="{BB962C8B-B14F-4D97-AF65-F5344CB8AC3E}">
        <p14:creationId xmlns:p14="http://schemas.microsoft.com/office/powerpoint/2010/main" val="3977688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42" presetClass="path" presetSubtype="0" decel="100000" fill="hold" nodeType="withEffect">
                                  <p:stCondLst>
                                    <p:cond delay="0"/>
                                  </p:stCondLst>
                                  <p:childTnLst>
                                    <p:animMotion origin="layout" path="M 1.22167E-6 -1.48148E-6 L -0.07216 0.00324 " pathEditMode="relative" rAng="0" ptsTypes="AA">
                                      <p:cBhvr>
                                        <p:cTn id="9" dur="500" spd="-100000" fill="hold"/>
                                        <p:tgtEl>
                                          <p:spTgt spid="15"/>
                                        </p:tgtEl>
                                        <p:attrNameLst>
                                          <p:attrName>ppt_x</p:attrName>
                                          <p:attrName>ppt_y</p:attrName>
                                        </p:attrNameLst>
                                      </p:cBhvr>
                                      <p:rCtr x="-3608" y="162"/>
                                    </p:animMotion>
                                  </p:childTnLst>
                                </p:cTn>
                              </p:par>
                              <p:par>
                                <p:cTn id="10" presetID="10" presetClass="entr" presetSubtype="0" fill="hold" nodeType="withEffect">
                                  <p:stCondLst>
                                    <p:cond delay="20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42" presetClass="path" presetSubtype="0" decel="100000" fill="hold" nodeType="withEffect">
                                  <p:stCondLst>
                                    <p:cond delay="200"/>
                                  </p:stCondLst>
                                  <p:childTnLst>
                                    <p:animMotion origin="layout" path="M 1.22167E-6 -1.48148E-6 L -0.07216 0.00324 " pathEditMode="relative" rAng="0" ptsTypes="AA">
                                      <p:cBhvr>
                                        <p:cTn id="14" dur="500" spd="-100000" fill="hold"/>
                                        <p:tgtEl>
                                          <p:spTgt spid="35"/>
                                        </p:tgtEl>
                                        <p:attrNameLst>
                                          <p:attrName>ppt_x</p:attrName>
                                          <p:attrName>ppt_y</p:attrName>
                                        </p:attrNameLst>
                                      </p:cBhvr>
                                      <p:rCtr x="-3608" y="162"/>
                                    </p:animMotion>
                                  </p:childTnLst>
                                </p:cTn>
                              </p:par>
                              <p:par>
                                <p:cTn id="15" presetID="10" presetClass="entr" presetSubtype="0" fill="hold" nodeType="withEffect">
                                  <p:stCondLst>
                                    <p:cond delay="4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42" presetClass="path" presetSubtype="0" decel="100000" fill="hold" nodeType="withEffect">
                                  <p:stCondLst>
                                    <p:cond delay="400"/>
                                  </p:stCondLst>
                                  <p:childTnLst>
                                    <p:animMotion origin="layout" path="M 1.22167E-6 -1.48148E-6 L -0.07216 0.00324 " pathEditMode="relative" rAng="0" ptsTypes="AA">
                                      <p:cBhvr>
                                        <p:cTn id="19" dur="500" spd="-100000" fill="hold"/>
                                        <p:tgtEl>
                                          <p:spTgt spid="4"/>
                                        </p:tgtEl>
                                        <p:attrNameLst>
                                          <p:attrName>ppt_x</p:attrName>
                                          <p:attrName>ppt_y</p:attrName>
                                        </p:attrNameLst>
                                      </p:cBhvr>
                                      <p:rCtr x="-3608" y="162"/>
                                    </p:animMotion>
                                  </p:childTnLst>
                                </p:cTn>
                              </p:par>
                              <p:par>
                                <p:cTn id="20" presetID="10" presetClass="entr" presetSubtype="0" fill="hold" nodeType="withEffect">
                                  <p:stCondLst>
                                    <p:cond delay="60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42" presetClass="path" presetSubtype="0" decel="100000" fill="hold" nodeType="withEffect">
                                  <p:stCondLst>
                                    <p:cond delay="600"/>
                                  </p:stCondLst>
                                  <p:childTnLst>
                                    <p:animMotion origin="layout" path="M 1.22167E-6 -1.48148E-6 L -0.07216 0.00324 " pathEditMode="relative" rAng="0" ptsTypes="AA">
                                      <p:cBhvr>
                                        <p:cTn id="24" dur="500" spd="-100000" fill="hold"/>
                                        <p:tgtEl>
                                          <p:spTgt spid="25"/>
                                        </p:tgtEl>
                                        <p:attrNameLst>
                                          <p:attrName>ppt_x</p:attrName>
                                          <p:attrName>ppt_y</p:attrName>
                                        </p:attrNameLst>
                                      </p:cBhvr>
                                      <p:rCtr x="-3608"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them in exactly the same way</a:t>
            </a:r>
            <a:endParaRPr lang="en-AU" dirty="0"/>
          </a:p>
        </p:txBody>
      </p:sp>
      <p:sp>
        <p:nvSpPr>
          <p:cNvPr id="3" name="Content Placeholder 2"/>
          <p:cNvSpPr>
            <a:spLocks noGrp="1"/>
          </p:cNvSpPr>
          <p:nvPr>
            <p:ph type="body" idx="1"/>
          </p:nvPr>
        </p:nvSpPr>
        <p:spPr/>
        <p:txBody>
          <a:bodyPr/>
          <a:lstStyle/>
          <a:p>
            <a:r>
              <a:rPr lang="en-US" dirty="0" smtClean="0"/>
              <a:t>Demo</a:t>
            </a:r>
          </a:p>
          <a:p>
            <a:r>
              <a:rPr lang="en-US" dirty="0" smtClean="0"/>
              <a:t>Extend SharePoint Add-In to be Office Add-in</a:t>
            </a:r>
            <a:endParaRPr lang="en-AU" dirty="0"/>
          </a:p>
        </p:txBody>
      </p:sp>
    </p:spTree>
    <p:extLst>
      <p:ext uri="{BB962C8B-B14F-4D97-AF65-F5344CB8AC3E}">
        <p14:creationId xmlns:p14="http://schemas.microsoft.com/office/powerpoint/2010/main" val="3530124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graphicFrame>
        <p:nvGraphicFramePr>
          <p:cNvPr id="8" name="Content Placeholder 7"/>
          <p:cNvGraphicFramePr>
            <a:graphicFrameLocks noGrp="1"/>
          </p:cNvGraphicFramePr>
          <p:nvPr>
            <p:ph idx="1"/>
          </p:nvPr>
        </p:nvGraphicFramePr>
        <p:xfrm>
          <a:off x="838200" y="1366838"/>
          <a:ext cx="10515600" cy="4810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4699660"/>
            <a:ext cx="3300350" cy="1980210"/>
          </a:xfrm>
          <a:prstGeom prst="rect">
            <a:avLst/>
          </a:prstGeom>
        </p:spPr>
      </p:pic>
    </p:spTree>
    <p:extLst>
      <p:ext uri="{BB962C8B-B14F-4D97-AF65-F5344CB8AC3E}">
        <p14:creationId xmlns:p14="http://schemas.microsoft.com/office/powerpoint/2010/main" val="2873199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a:t>
            </a:r>
            <a:endParaRPr lang="en-AU" dirty="0"/>
          </a:p>
        </p:txBody>
      </p:sp>
      <p:sp>
        <p:nvSpPr>
          <p:cNvPr id="3" name="Content Placeholder 2"/>
          <p:cNvSpPr>
            <a:spLocks noGrp="1"/>
          </p:cNvSpPr>
          <p:nvPr>
            <p:ph idx="1"/>
          </p:nvPr>
        </p:nvSpPr>
        <p:spPr/>
        <p:txBody>
          <a:bodyPr>
            <a:normAutofit/>
          </a:bodyPr>
          <a:lstStyle/>
          <a:p>
            <a:r>
              <a:rPr lang="en-AU" dirty="0" smtClean="0"/>
              <a:t>Beyond Desktop and Web</a:t>
            </a:r>
          </a:p>
          <a:p>
            <a:pPr lvl="1"/>
            <a:r>
              <a:rPr lang="en-AU" dirty="0" smtClean="0"/>
              <a:t>iOS</a:t>
            </a:r>
          </a:p>
          <a:p>
            <a:pPr lvl="1"/>
            <a:r>
              <a:rPr lang="en-AU" dirty="0" smtClean="0"/>
              <a:t>Mac</a:t>
            </a:r>
          </a:p>
          <a:p>
            <a:pPr lvl="1"/>
            <a:r>
              <a:rPr lang="en-AU" dirty="0" smtClean="0"/>
              <a:t>Continuum</a:t>
            </a:r>
          </a:p>
          <a:p>
            <a:r>
              <a:rPr lang="en-AU" dirty="0" smtClean="0"/>
              <a:t>Adal-</a:t>
            </a:r>
            <a:r>
              <a:rPr lang="en-AU" dirty="0" err="1" smtClean="0"/>
              <a:t>js</a:t>
            </a:r>
            <a:endParaRPr lang="en-AU" dirty="0" smtClean="0"/>
          </a:p>
          <a:p>
            <a:pPr lvl="1"/>
            <a:r>
              <a:rPr lang="en-AU" dirty="0" smtClean="0"/>
              <a:t>Active Directory Authentication Library</a:t>
            </a:r>
          </a:p>
          <a:p>
            <a:r>
              <a:rPr lang="en-AU" dirty="0"/>
              <a:t>Yeoman </a:t>
            </a:r>
            <a:r>
              <a:rPr lang="en-AU" dirty="0" smtClean="0"/>
              <a:t>Generator</a:t>
            </a:r>
          </a:p>
          <a:p>
            <a:pPr lvl="1"/>
            <a:r>
              <a:rPr lang="en-AU" dirty="0" err="1"/>
              <a:t>Yo</a:t>
            </a:r>
            <a:r>
              <a:rPr lang="en-AU" dirty="0"/>
              <a:t> office</a:t>
            </a:r>
          </a:p>
          <a:p>
            <a:r>
              <a:rPr lang="en-AU" dirty="0"/>
              <a:t>Office UI </a:t>
            </a:r>
            <a:r>
              <a:rPr lang="en-AU" dirty="0" smtClean="0"/>
              <a:t>Fabric</a:t>
            </a:r>
          </a:p>
          <a:p>
            <a:pPr lvl="1"/>
            <a:r>
              <a:rPr lang="en-AU" dirty="0"/>
              <a:t>Word, Excel, desktop, mobile.</a:t>
            </a:r>
          </a:p>
          <a:p>
            <a:pPr lvl="1"/>
            <a:r>
              <a:rPr lang="en-AU" dirty="0" err="1" smtClean="0"/>
              <a:t>ngOfficeUiFabric</a:t>
            </a:r>
            <a:endParaRPr lang="en-AU" dirty="0" smtClean="0"/>
          </a:p>
        </p:txBody>
      </p:sp>
    </p:spTree>
    <p:extLst>
      <p:ext uri="{BB962C8B-B14F-4D97-AF65-F5344CB8AC3E}">
        <p14:creationId xmlns:p14="http://schemas.microsoft.com/office/powerpoint/2010/main" val="740059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Summary</a:t>
            </a:r>
            <a:endParaRPr lang="en-AU" dirty="0"/>
          </a:p>
        </p:txBody>
      </p:sp>
      <p:sp>
        <p:nvSpPr>
          <p:cNvPr id="6" name="Content Placeholder 5"/>
          <p:cNvSpPr>
            <a:spLocks noGrp="1"/>
          </p:cNvSpPr>
          <p:nvPr>
            <p:ph idx="1"/>
          </p:nvPr>
        </p:nvSpPr>
        <p:spPr/>
        <p:txBody>
          <a:bodyPr/>
          <a:lstStyle/>
          <a:p>
            <a:r>
              <a:rPr lang="en-AU" dirty="0" smtClean="0"/>
              <a:t>Where we are, what’s new</a:t>
            </a:r>
          </a:p>
          <a:p>
            <a:r>
              <a:rPr lang="en-AU" dirty="0" smtClean="0"/>
              <a:t>Client-side Web Part demo</a:t>
            </a:r>
          </a:p>
          <a:p>
            <a:r>
              <a:rPr lang="en-AU" dirty="0" smtClean="0"/>
              <a:t>SharePoint Add-In demo</a:t>
            </a:r>
          </a:p>
          <a:p>
            <a:r>
              <a:rPr lang="en-AU" dirty="0" smtClean="0"/>
              <a:t>Office Add-In demo</a:t>
            </a:r>
          </a:p>
          <a:p>
            <a:r>
              <a:rPr lang="en-AU" dirty="0" smtClean="0"/>
              <a:t>New Auth</a:t>
            </a:r>
          </a:p>
          <a:p>
            <a:r>
              <a:rPr lang="en-AU" dirty="0" smtClean="0"/>
              <a:t>New API</a:t>
            </a:r>
          </a:p>
          <a:p>
            <a:r>
              <a:rPr lang="en-AU" dirty="0" smtClean="0"/>
              <a:t>New Tools</a:t>
            </a:r>
          </a:p>
          <a:p>
            <a:endParaRPr lang="en-AU" dirty="0" smtClean="0"/>
          </a:p>
          <a:p>
            <a:r>
              <a:rPr lang="en-AU" dirty="0" smtClean="0"/>
              <a:t>But it’s all just evolved, and now far more flexible</a:t>
            </a:r>
          </a:p>
          <a:p>
            <a:endParaRPr lang="en-AU" dirty="0" smtClean="0"/>
          </a:p>
          <a:p>
            <a:endParaRPr lang="en-AU" dirty="0" smtClean="0"/>
          </a:p>
          <a:p>
            <a:endParaRPr lang="en-AU" dirty="0"/>
          </a:p>
        </p:txBody>
      </p:sp>
    </p:spTree>
    <p:extLst>
      <p:ext uri="{BB962C8B-B14F-4D97-AF65-F5344CB8AC3E}">
        <p14:creationId xmlns:p14="http://schemas.microsoft.com/office/powerpoint/2010/main" val="168320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Future Watch</a:t>
            </a:r>
            <a:endParaRPr lang="en-AU" dirty="0"/>
          </a:p>
        </p:txBody>
      </p:sp>
      <p:sp>
        <p:nvSpPr>
          <p:cNvPr id="3" name="Content Placeholder 2"/>
          <p:cNvSpPr>
            <a:spLocks noGrp="1"/>
          </p:cNvSpPr>
          <p:nvPr>
            <p:ph idx="1"/>
          </p:nvPr>
        </p:nvSpPr>
        <p:spPr/>
        <p:txBody>
          <a:bodyPr/>
          <a:lstStyle/>
          <a:p>
            <a:r>
              <a:rPr lang="en-AU" dirty="0"/>
              <a:t>Azure Functions </a:t>
            </a:r>
            <a:r>
              <a:rPr lang="en-AU" dirty="0" smtClean="0"/>
              <a:t>(this is so hot and so new!)</a:t>
            </a:r>
          </a:p>
          <a:p>
            <a:r>
              <a:rPr lang="en-AU" dirty="0" smtClean="0"/>
              <a:t>Azure AD v2 Auth End Point</a:t>
            </a:r>
          </a:p>
          <a:p>
            <a:r>
              <a:rPr lang="en-AU" dirty="0" smtClean="0"/>
              <a:t>AngularJS 2.0</a:t>
            </a:r>
          </a:p>
          <a:p>
            <a:pPr lvl="1"/>
            <a:r>
              <a:rPr lang="en-AU" dirty="0" err="1"/>
              <a:t>ngOfficeUiFabric</a:t>
            </a:r>
            <a:endParaRPr lang="en-AU" dirty="0" smtClean="0"/>
          </a:p>
          <a:p>
            <a:r>
              <a:rPr lang="en-AU" dirty="0" err="1" smtClean="0"/>
              <a:t>TypeScript</a:t>
            </a:r>
            <a:r>
              <a:rPr lang="en-AU" dirty="0" smtClean="0"/>
              <a:t> 1.8</a:t>
            </a:r>
          </a:p>
          <a:p>
            <a:endParaRPr lang="en-AU" dirty="0" smtClean="0"/>
          </a:p>
          <a:p>
            <a:endParaRPr lang="en-AU"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5190" y="3818419"/>
            <a:ext cx="5061518" cy="2849576"/>
          </a:xfrm>
          <a:prstGeom prst="rect">
            <a:avLst/>
          </a:prstGeom>
        </p:spPr>
      </p:pic>
    </p:spTree>
    <p:extLst>
      <p:ext uri="{BB962C8B-B14F-4D97-AF65-F5344CB8AC3E}">
        <p14:creationId xmlns:p14="http://schemas.microsoft.com/office/powerpoint/2010/main" val="5457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Azure Functions</a:t>
            </a:r>
            <a:endParaRPr lang="en-AU" dirty="0"/>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838200" y="1367406"/>
            <a:ext cx="9020175" cy="3848100"/>
          </a:xfrm>
          <a:prstGeom prst="rect">
            <a:avLst/>
          </a:prstGeom>
        </p:spPr>
      </p:pic>
    </p:spTree>
    <p:extLst>
      <p:ext uri="{BB962C8B-B14F-4D97-AF65-F5344CB8AC3E}">
        <p14:creationId xmlns:p14="http://schemas.microsoft.com/office/powerpoint/2010/main" val="5813826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Call to Action</a:t>
            </a:r>
            <a:endParaRPr lang="en-AU" dirty="0"/>
          </a:p>
        </p:txBody>
      </p:sp>
      <p:sp>
        <p:nvSpPr>
          <p:cNvPr id="3" name="Content Placeholder 2"/>
          <p:cNvSpPr>
            <a:spLocks noGrp="1"/>
          </p:cNvSpPr>
          <p:nvPr>
            <p:ph idx="1"/>
          </p:nvPr>
        </p:nvSpPr>
        <p:spPr/>
        <p:txBody>
          <a:bodyPr/>
          <a:lstStyle/>
          <a:p>
            <a:r>
              <a:rPr lang="en-AU" dirty="0" smtClean="0"/>
              <a:t>Follow one of many examples (C# or JS) on dev.office.com and grab an Auth token, then call the API that you fancy:</a:t>
            </a:r>
            <a:br>
              <a:rPr lang="en-AU" dirty="0" smtClean="0"/>
            </a:br>
            <a:r>
              <a:rPr lang="en-AU" dirty="0" smtClean="0"/>
              <a:t/>
            </a:r>
            <a:br>
              <a:rPr lang="en-AU" dirty="0" smtClean="0"/>
            </a:br>
            <a:r>
              <a:rPr lang="en-AU" dirty="0" smtClean="0"/>
              <a:t>Try OneNote, or even Excel (beta)</a:t>
            </a:r>
            <a:br>
              <a:rPr lang="en-AU" dirty="0" smtClean="0"/>
            </a:br>
            <a:r>
              <a:rPr lang="en-AU" dirty="0" smtClean="0"/>
              <a:t/>
            </a:r>
            <a:br>
              <a:rPr lang="en-AU" dirty="0" smtClean="0"/>
            </a:br>
            <a:endParaRPr lang="en-AU" dirty="0" smtClean="0"/>
          </a:p>
          <a:p>
            <a:r>
              <a:rPr lang="en-AU" dirty="0" smtClean="0"/>
              <a:t>Or grab my 3 example codes and try to run them.  But you need get your feet wet.</a:t>
            </a:r>
          </a:p>
          <a:p>
            <a:endParaRPr lang="en-AU" dirty="0" smtClean="0"/>
          </a:p>
        </p:txBody>
      </p:sp>
    </p:spTree>
    <p:extLst>
      <p:ext uri="{BB962C8B-B14F-4D97-AF65-F5344CB8AC3E}">
        <p14:creationId xmlns:p14="http://schemas.microsoft.com/office/powerpoint/2010/main" val="41369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Q&amp;A</a:t>
            </a:r>
            <a:endParaRPr lang="en-AU" dirty="0"/>
          </a:p>
        </p:txBody>
      </p:sp>
      <p:sp>
        <p:nvSpPr>
          <p:cNvPr id="5" name="Text Placeholder 4"/>
          <p:cNvSpPr>
            <a:spLocks noGrp="1"/>
          </p:cNvSpPr>
          <p:nvPr>
            <p:ph type="body" idx="1"/>
          </p:nvPr>
        </p:nvSpPr>
        <p:spPr/>
        <p:txBody>
          <a:bodyPr/>
          <a:lstStyle/>
          <a:p>
            <a:r>
              <a:rPr lang="en-AU" dirty="0" smtClean="0"/>
              <a:t>John Liu</a:t>
            </a:r>
          </a:p>
          <a:p>
            <a:r>
              <a:rPr lang="en-AU" dirty="0" smtClean="0"/>
              <a:t>john.liu@sharepointgurus.net</a:t>
            </a:r>
            <a:endParaRPr lang="en-AU" dirty="0"/>
          </a:p>
        </p:txBody>
      </p:sp>
    </p:spTree>
    <p:extLst>
      <p:ext uri="{BB962C8B-B14F-4D97-AF65-F5344CB8AC3E}">
        <p14:creationId xmlns:p14="http://schemas.microsoft.com/office/powerpoint/2010/main" val="1524842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Top Secret - Never Seen Photos</a:t>
            </a:r>
            <a:endParaRPr lang="en-AU"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927" y="1082180"/>
            <a:ext cx="9496148" cy="5344827"/>
          </a:xfrm>
          <a:prstGeom prst="rect">
            <a:avLst/>
          </a:prstGeom>
        </p:spPr>
      </p:pic>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139460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165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Contents</a:t>
            </a:r>
            <a:endParaRPr lang="en-AU" dirty="0"/>
          </a:p>
        </p:txBody>
      </p:sp>
      <p:sp>
        <p:nvSpPr>
          <p:cNvPr id="6" name="Content Placeholder 5"/>
          <p:cNvSpPr>
            <a:spLocks noGrp="1"/>
          </p:cNvSpPr>
          <p:nvPr>
            <p:ph idx="1"/>
          </p:nvPr>
        </p:nvSpPr>
        <p:spPr/>
        <p:txBody>
          <a:bodyPr/>
          <a:lstStyle/>
          <a:p>
            <a:r>
              <a:rPr lang="en-US" dirty="0" err="1" smtClean="0"/>
              <a:t>WebParts</a:t>
            </a:r>
            <a:endParaRPr lang="en-AU" dirty="0" smtClean="0"/>
          </a:p>
          <a:p>
            <a:r>
              <a:rPr lang="en-US" dirty="0" smtClean="0"/>
              <a:t>Client-Side Web Parts</a:t>
            </a:r>
          </a:p>
          <a:p>
            <a:r>
              <a:rPr lang="en-US" dirty="0" smtClean="0"/>
              <a:t>New things</a:t>
            </a:r>
          </a:p>
          <a:p>
            <a:pPr lvl="1"/>
            <a:r>
              <a:rPr lang="en-US" dirty="0" smtClean="0"/>
              <a:t>New thing 1</a:t>
            </a:r>
          </a:p>
          <a:p>
            <a:pPr lvl="1"/>
            <a:r>
              <a:rPr lang="en-US" dirty="0" smtClean="0"/>
              <a:t>New thing 2</a:t>
            </a:r>
          </a:p>
          <a:p>
            <a:pPr lvl="1"/>
            <a:r>
              <a:rPr lang="en-US" dirty="0" smtClean="0"/>
              <a:t>New thing 3</a:t>
            </a:r>
          </a:p>
          <a:p>
            <a:r>
              <a:rPr lang="en-US" dirty="0" smtClean="0"/>
              <a:t>Office Add-Ins</a:t>
            </a:r>
          </a:p>
        </p:txBody>
      </p:sp>
    </p:spTree>
    <p:extLst>
      <p:ext uri="{BB962C8B-B14F-4D97-AF65-F5344CB8AC3E}">
        <p14:creationId xmlns:p14="http://schemas.microsoft.com/office/powerpoint/2010/main" val="239031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37130260"/>
              </p:ext>
            </p:extLst>
          </p:nvPr>
        </p:nvGraphicFramePr>
        <p:xfrm>
          <a:off x="838200" y="1366838"/>
          <a:ext cx="10515600" cy="4810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4699660"/>
            <a:ext cx="3300350" cy="1980210"/>
          </a:xfrm>
          <a:prstGeom prst="rect">
            <a:avLst/>
          </a:prstGeom>
        </p:spPr>
      </p:pic>
    </p:spTree>
    <p:extLst>
      <p:ext uri="{BB962C8B-B14F-4D97-AF65-F5344CB8AC3E}">
        <p14:creationId xmlns:p14="http://schemas.microsoft.com/office/powerpoint/2010/main" val="1400296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Looking back</a:t>
            </a:r>
            <a:endParaRPr lang="en-AU" dirty="0"/>
          </a:p>
        </p:txBody>
      </p:sp>
      <p:sp>
        <p:nvSpPr>
          <p:cNvPr id="3" name="Content Placeholder 2"/>
          <p:cNvSpPr>
            <a:spLocks noGrp="1"/>
          </p:cNvSpPr>
          <p:nvPr>
            <p:ph idx="1"/>
          </p:nvPr>
        </p:nvSpPr>
        <p:spPr/>
        <p:txBody>
          <a:bodyPr/>
          <a:lstStyle/>
          <a:p>
            <a:r>
              <a:rPr lang="en-AU" dirty="0" smtClean="0"/>
              <a:t>Farm Solutions</a:t>
            </a:r>
          </a:p>
          <a:p>
            <a:r>
              <a:rPr lang="en-AU" dirty="0" smtClean="0"/>
              <a:t>Sandbox Solutions</a:t>
            </a:r>
          </a:p>
          <a:p>
            <a:r>
              <a:rPr lang="en-AU" dirty="0" smtClean="0"/>
              <a:t>SharePoint “apps”</a:t>
            </a:r>
            <a:endParaRPr lang="en-AU" dirty="0"/>
          </a:p>
        </p:txBody>
      </p:sp>
    </p:spTree>
    <p:extLst>
      <p:ext uri="{BB962C8B-B14F-4D97-AF65-F5344CB8AC3E}">
        <p14:creationId xmlns:p14="http://schemas.microsoft.com/office/powerpoint/2010/main" val="4262100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 Building A Client-Side </a:t>
            </a:r>
            <a:r>
              <a:rPr lang="en-US" dirty="0" err="1" smtClean="0"/>
              <a:t>WebPart</a:t>
            </a:r>
            <a:endParaRPr lang="en-AU" dirty="0"/>
          </a:p>
        </p:txBody>
      </p:sp>
      <p:sp>
        <p:nvSpPr>
          <p:cNvPr id="3" name="Content Placeholder 2"/>
          <p:cNvSpPr>
            <a:spLocks noGrp="1"/>
          </p:cNvSpPr>
          <p:nvPr>
            <p:ph idx="1"/>
          </p:nvPr>
        </p:nvSpPr>
        <p:spPr/>
        <p:txBody>
          <a:bodyPr/>
          <a:lstStyle/>
          <a:p>
            <a:r>
              <a:rPr lang="en-US" dirty="0" smtClean="0"/>
              <a:t>Too hard with raw JavaScript – take jQuery</a:t>
            </a:r>
          </a:p>
          <a:p>
            <a:r>
              <a:rPr lang="en-US" dirty="0" smtClean="0"/>
              <a:t>(+</a:t>
            </a:r>
            <a:r>
              <a:rPr lang="en-US" dirty="0" err="1" smtClean="0"/>
              <a:t>KnockoutJS</a:t>
            </a:r>
            <a:r>
              <a:rPr lang="en-US" dirty="0" smtClean="0"/>
              <a:t>, AngularJS or </a:t>
            </a:r>
            <a:r>
              <a:rPr lang="en-US" dirty="0" err="1" smtClean="0"/>
              <a:t>ReactJS</a:t>
            </a:r>
            <a:r>
              <a:rPr lang="en-US" dirty="0" smtClean="0"/>
              <a:t>)</a:t>
            </a:r>
          </a:p>
          <a:p>
            <a:r>
              <a:rPr lang="en-US" dirty="0" smtClean="0"/>
              <a:t>Call SharePoint’s service end points with /_</a:t>
            </a:r>
            <a:r>
              <a:rPr lang="en-US" dirty="0" err="1" smtClean="0"/>
              <a:t>api</a:t>
            </a:r>
            <a:r>
              <a:rPr lang="en-US" dirty="0" smtClean="0"/>
              <a:t>/ or </a:t>
            </a:r>
            <a:r>
              <a:rPr lang="en-US" dirty="0" err="1" smtClean="0"/>
              <a:t>listdata.svc</a:t>
            </a:r>
            <a:r>
              <a:rPr lang="en-US" dirty="0" smtClean="0"/>
              <a:t> (2010+) or even use Marc Anderson’s excellent </a:t>
            </a:r>
            <a:r>
              <a:rPr lang="en-US" dirty="0" err="1" smtClean="0"/>
              <a:t>SPServices</a:t>
            </a:r>
            <a:r>
              <a:rPr lang="en-US" dirty="0" smtClean="0"/>
              <a:t> (2007+)</a:t>
            </a:r>
          </a:p>
          <a:p>
            <a:r>
              <a:rPr lang="en-US" dirty="0" smtClean="0"/>
              <a:t>Get the data as an array</a:t>
            </a:r>
          </a:p>
          <a:p>
            <a:r>
              <a:rPr lang="en-US" dirty="0" smtClean="0"/>
              <a:t>Build HTML and add it to the UI</a:t>
            </a:r>
          </a:p>
          <a:p>
            <a:endParaRPr lang="en-AU" dirty="0"/>
          </a:p>
        </p:txBody>
      </p:sp>
    </p:spTree>
    <p:extLst>
      <p:ext uri="{BB962C8B-B14F-4D97-AF65-F5344CB8AC3E}">
        <p14:creationId xmlns:p14="http://schemas.microsoft.com/office/powerpoint/2010/main" val="3824218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AU" dirty="0"/>
          </a:p>
        </p:txBody>
      </p:sp>
      <p:sp>
        <p:nvSpPr>
          <p:cNvPr id="3" name="Content Placeholder 2"/>
          <p:cNvSpPr>
            <a:spLocks noGrp="1"/>
          </p:cNvSpPr>
          <p:nvPr>
            <p:ph type="body" idx="1"/>
          </p:nvPr>
        </p:nvSpPr>
        <p:spPr/>
        <p:txBody>
          <a:bodyPr/>
          <a:lstStyle/>
          <a:p>
            <a:r>
              <a:rPr lang="en-US" dirty="0" smtClean="0"/>
              <a:t>Build SharePoint Client-Side Web Part</a:t>
            </a:r>
          </a:p>
        </p:txBody>
      </p:sp>
    </p:spTree>
    <p:extLst>
      <p:ext uri="{BB962C8B-B14F-4D97-AF65-F5344CB8AC3E}">
        <p14:creationId xmlns:p14="http://schemas.microsoft.com/office/powerpoint/2010/main" val="4083216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57153410"/>
              </p:ext>
            </p:extLst>
          </p:nvPr>
        </p:nvGraphicFramePr>
        <p:xfrm>
          <a:off x="838200" y="1366838"/>
          <a:ext cx="10515600" cy="4810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4699660"/>
            <a:ext cx="3300350" cy="1980210"/>
          </a:xfrm>
          <a:prstGeom prst="rect">
            <a:avLst/>
          </a:prstGeom>
        </p:spPr>
      </p:pic>
    </p:spTree>
    <p:extLst>
      <p:ext uri="{BB962C8B-B14F-4D97-AF65-F5344CB8AC3E}">
        <p14:creationId xmlns:p14="http://schemas.microsoft.com/office/powerpoint/2010/main" val="1313860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AUDWC-Template">
  <a:themeElements>
    <a:clrScheme name="Custom 1">
      <a:dk1>
        <a:sysClr val="windowText" lastClr="000000"/>
      </a:dk1>
      <a:lt1>
        <a:sysClr val="window" lastClr="FFFFFF"/>
      </a:lt1>
      <a:dk2>
        <a:srgbClr val="777777"/>
      </a:dk2>
      <a:lt2>
        <a:srgbClr val="EDEDED"/>
      </a:lt2>
      <a:accent1>
        <a:srgbClr val="F06C0A"/>
      </a:accent1>
      <a:accent2>
        <a:srgbClr val="4E0B58"/>
      </a:accent2>
      <a:accent3>
        <a:srgbClr val="8CBF26"/>
      </a:accent3>
      <a:accent4>
        <a:srgbClr val="1BA1E2"/>
      </a:accent4>
      <a:accent5>
        <a:srgbClr val="EDEDED"/>
      </a:accent5>
      <a:accent6>
        <a:srgbClr val="393939"/>
      </a:accent6>
      <a:hlink>
        <a:srgbClr val="F06C0A"/>
      </a:hlink>
      <a:folHlink>
        <a:srgbClr val="F06C0A"/>
      </a:folHlink>
    </a:clrScheme>
    <a:fontScheme name="STP">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AUDWC-Template</Template>
  <TotalTime>1768</TotalTime>
  <Words>859</Words>
  <Application>Microsoft Office PowerPoint</Application>
  <PresentationFormat>Widescreen</PresentationFormat>
  <Paragraphs>194</Paragraphs>
  <Slides>30</Slides>
  <Notes>5</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MS PGothic</vt:lpstr>
      <vt:lpstr>Arial</vt:lpstr>
      <vt:lpstr>Calibri</vt:lpstr>
      <vt:lpstr>Segoe UI</vt:lpstr>
      <vt:lpstr>Segoe UI Light</vt:lpstr>
      <vt:lpstr>Segoe UI Semibold</vt:lpstr>
      <vt:lpstr>Segoe UI Semilight</vt:lpstr>
      <vt:lpstr>Wingdings</vt:lpstr>
      <vt:lpstr>AUDWC-Template</vt:lpstr>
      <vt:lpstr>Bravely Take your Skills to the Next Level: Office Add-Ins</vt:lpstr>
      <vt:lpstr>about John Liu</vt:lpstr>
      <vt:lpstr>Top Secret - Never Seen Photos</vt:lpstr>
      <vt:lpstr>Contents</vt:lpstr>
      <vt:lpstr>PowerPoint Presentation</vt:lpstr>
      <vt:lpstr>Looking back</vt:lpstr>
      <vt:lpstr>Now - Building A Client-Side WebPart</vt:lpstr>
      <vt:lpstr>Demo</vt:lpstr>
      <vt:lpstr>PowerPoint Presentation</vt:lpstr>
      <vt:lpstr>SharePoint add-ins A new way to build extensions for SharePoint</vt:lpstr>
      <vt:lpstr>Next: The new auth</vt:lpstr>
      <vt:lpstr>OAuth</vt:lpstr>
      <vt:lpstr>OAuth 2.0</vt:lpstr>
      <vt:lpstr>Next: New APIs</vt:lpstr>
      <vt:lpstr>Microsoft Graph</vt:lpstr>
      <vt:lpstr>Robust Microsoft Graph APIs</vt:lpstr>
      <vt:lpstr>Next: New Tools</vt:lpstr>
      <vt:lpstr>Demo</vt:lpstr>
      <vt:lpstr>PowerPoint Presentation</vt:lpstr>
      <vt:lpstr>What is Office Add-in?</vt:lpstr>
      <vt:lpstr>Office add-ins A new way to build extensions for Office</vt:lpstr>
      <vt:lpstr>Build them in exactly the same way</vt:lpstr>
      <vt:lpstr>PowerPoint Presentation</vt:lpstr>
      <vt:lpstr>/demo</vt:lpstr>
      <vt:lpstr>Summary</vt:lpstr>
      <vt:lpstr>Future Watch</vt:lpstr>
      <vt:lpstr>Azure Functions</vt:lpstr>
      <vt:lpstr>Call to Action</vt:lpstr>
      <vt:lpstr>Q&amp;A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Bravely Take your Skills to the Next Level: Office Add-Ins</dc:title>
  <dc:creator>John Liu</dc:creator>
  <cp:lastModifiedBy>John Liu</cp:lastModifiedBy>
  <cp:revision>23</cp:revision>
  <dcterms:created xsi:type="dcterms:W3CDTF">2016-04-26T13:02:33Z</dcterms:created>
  <dcterms:modified xsi:type="dcterms:W3CDTF">2016-05-03T12:13:53Z</dcterms:modified>
</cp:coreProperties>
</file>