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78" r:id="rId5"/>
    <p:sldId id="259" r:id="rId6"/>
    <p:sldId id="262" r:id="rId7"/>
    <p:sldId id="260" r:id="rId8"/>
    <p:sldId id="265" r:id="rId9"/>
    <p:sldId id="263" r:id="rId10"/>
    <p:sldId id="266" r:id="rId11"/>
    <p:sldId id="274" r:id="rId12"/>
    <p:sldId id="267" r:id="rId13"/>
    <p:sldId id="268" r:id="rId14"/>
    <p:sldId id="269" r:id="rId15"/>
    <p:sldId id="270" r:id="rId16"/>
    <p:sldId id="277" r:id="rId17"/>
    <p:sldId id="276" r:id="rId18"/>
    <p:sldId id="272" r:id="rId19"/>
    <p:sldId id="273" r:id="rId20"/>
    <p:sldId id="25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75" autoAdjust="0"/>
  </p:normalViewPr>
  <p:slideViewPr>
    <p:cSldViewPr>
      <p:cViewPr varScale="1">
        <p:scale>
          <a:sx n="63" d="100"/>
          <a:sy n="63" d="100"/>
        </p:scale>
        <p:origin x="-3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4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36369-95AB-4024-8F66-D62501B4A9C3}" type="datetimeFigureOut">
              <a:rPr lang="en-AU" smtClean="0"/>
              <a:t>21/02/2012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482FF-ED7B-4A4C-8E90-EDC466C6454B}" type="slidenum">
              <a:rPr lang="en-AU" smtClean="0"/>
              <a:t>‹#›</a:t>
            </a:fld>
            <a:endParaRPr lang="en-A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Creating Knockout User Experiences in SharePoint with JavaScript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Making awesome with Knockout, </a:t>
            </a:r>
            <a:r>
              <a:rPr lang="en-AU" dirty="0" err="1" smtClean="0"/>
              <a:t>jQuery</a:t>
            </a:r>
            <a:r>
              <a:rPr lang="en-AU" dirty="0" smtClean="0"/>
              <a:t> and SharePoint REST</a:t>
            </a:r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70769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</a:t>
            </a:r>
            <a:r>
              <a:rPr lang="en-AU" baseline="0" dirty="0" smtClean="0"/>
              <a:t> issues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Debugging</a:t>
            </a:r>
            <a:r>
              <a:rPr lang="en-AU" baseline="0" dirty="0" smtClean="0"/>
              <a:t> is not as great as Visual Studio.  You'll need to know how to use the browser's JavaScript debugger fairly well</a:t>
            </a:r>
          </a:p>
          <a:p>
            <a:r>
              <a:rPr lang="en-AU" baseline="0" dirty="0" smtClean="0"/>
              <a:t>Not all binding errors show up in the console log - sometimes you only see an error when you debug</a:t>
            </a:r>
          </a:p>
          <a:p>
            <a:r>
              <a:rPr lang="en-AU" baseline="0" dirty="0" smtClean="0"/>
              <a:t>It is possible to create circular dependency graphs and then your JavaScript will slow to a dog!</a:t>
            </a:r>
          </a:p>
        </p:txBody>
      </p:sp>
    </p:spTree>
    <p:extLst>
      <p:ext uri="{BB962C8B-B14F-4D97-AF65-F5344CB8AC3E}">
        <p14:creationId xmlns:p14="http://schemas.microsoft.com/office/powerpoint/2010/main" val="35671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Tricks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IE developer toolbar</a:t>
            </a:r>
          </a:p>
          <a:p>
            <a:pPr lvl="1"/>
            <a:r>
              <a:rPr lang="en-AU" dirty="0" smtClean="0"/>
              <a:t>Using HTML inspector</a:t>
            </a:r>
          </a:p>
          <a:p>
            <a:pPr lvl="1"/>
            <a:r>
              <a:rPr lang="en-AU" dirty="0" smtClean="0"/>
              <a:t>Using JavaScript debugger</a:t>
            </a:r>
          </a:p>
          <a:p>
            <a:pPr lvl="1"/>
            <a:r>
              <a:rPr lang="en-AU" dirty="0" smtClean="0"/>
              <a:t>Using Network inspector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0177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Risk: Is this mainstream?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Knockout is created as an open source project, by Steve Sanderson.</a:t>
            </a:r>
            <a:r>
              <a:rPr lang="en-AU" baseline="0" dirty="0" smtClean="0"/>
              <a:t>  Who is actually </a:t>
            </a:r>
            <a:r>
              <a:rPr lang="en-AU" dirty="0" smtClean="0"/>
              <a:t>a</a:t>
            </a:r>
            <a:r>
              <a:rPr lang="en-AU" baseline="0" dirty="0" smtClean="0"/>
              <a:t> Microsoft Program Manager in the ASP.NET team.  </a:t>
            </a:r>
          </a:p>
          <a:p>
            <a:r>
              <a:rPr lang="en-AU" baseline="0" dirty="0" smtClean="0"/>
              <a:t>There are other template engines but they aren't as mature - some are still in beta.  Knockout is stable and in version 2 already.</a:t>
            </a:r>
          </a:p>
          <a:p>
            <a:r>
              <a:rPr lang="en-AU" baseline="0" dirty="0" smtClean="0"/>
              <a:t>Has been proven to work for ASP.NET WCF, ASP.NET MVC, Ruby on Rails, and now SharePoint ;-)</a:t>
            </a:r>
          </a:p>
          <a:p>
            <a:r>
              <a:rPr lang="en-AU" baseline="0" dirty="0" smtClean="0"/>
              <a:t>Knockout supports other template engine as plugins.</a:t>
            </a:r>
          </a:p>
        </p:txBody>
      </p:sp>
    </p:spTree>
    <p:extLst>
      <p:ext uri="{BB962C8B-B14F-4D97-AF65-F5344CB8AC3E}">
        <p14:creationId xmlns:p14="http://schemas.microsoft.com/office/powerpoint/2010/main" val="246441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Risk: looks difficult to learn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 good grasp of the concepts is the right starting point - hopefully I've provided</a:t>
            </a:r>
            <a:r>
              <a:rPr lang="en-AU" baseline="0" dirty="0" smtClean="0"/>
              <a:t> that</a:t>
            </a:r>
          </a:p>
          <a:p>
            <a:r>
              <a:rPr lang="en-AU" baseline="0" dirty="0" smtClean="0"/>
              <a:t>Next, go through the demos and experiment, and use that as a reference to build your own creations</a:t>
            </a:r>
          </a:p>
        </p:txBody>
      </p:sp>
    </p:spTree>
    <p:extLst>
      <p:ext uri="{BB962C8B-B14F-4D97-AF65-F5344CB8AC3E}">
        <p14:creationId xmlns:p14="http://schemas.microsoft.com/office/powerpoint/2010/main" val="3216880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about if you can't use REST?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 can use it with the client object model, load </a:t>
            </a:r>
            <a:r>
              <a:rPr lang="en-AU" dirty="0" err="1" smtClean="0"/>
              <a:t>SPItem</a:t>
            </a:r>
            <a:r>
              <a:rPr lang="en-AU" dirty="0" smtClean="0"/>
              <a:t> via </a:t>
            </a:r>
            <a:r>
              <a:rPr lang="en-AU" dirty="0" err="1" smtClean="0"/>
              <a:t>SP.ClientContext</a:t>
            </a:r>
            <a:r>
              <a:rPr lang="en-AU" dirty="0" smtClean="0"/>
              <a:t> and then use </a:t>
            </a:r>
            <a:r>
              <a:rPr lang="en-AU" dirty="0" err="1" smtClean="0"/>
              <a:t>ko.mapping</a:t>
            </a:r>
            <a:endParaRPr lang="en-AU" dirty="0" smtClean="0"/>
          </a:p>
          <a:p>
            <a:r>
              <a:rPr lang="en-AU" dirty="0" smtClean="0"/>
              <a:t>For SP2007, you can also use SPServices.codeplex.com which is</a:t>
            </a:r>
            <a:r>
              <a:rPr lang="en-AU" baseline="0" dirty="0" smtClean="0"/>
              <a:t> a JavaScript wrapper library around SharePoint 2007/2010 SOAP Services</a:t>
            </a:r>
          </a:p>
          <a:p>
            <a:r>
              <a:rPr lang="en-AU" baseline="0" dirty="0" smtClean="0"/>
              <a:t>You can also use KO with your own custom REST services</a:t>
            </a:r>
          </a:p>
        </p:txBody>
      </p:sp>
    </p:spTree>
    <p:extLst>
      <p:ext uri="{BB962C8B-B14F-4D97-AF65-F5344CB8AC3E}">
        <p14:creationId xmlns:p14="http://schemas.microsoft.com/office/powerpoint/2010/main" val="4154754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Whoa!  We don't do dirty Content Editor </a:t>
            </a:r>
            <a:r>
              <a:rPr lang="en-AU" dirty="0" err="1" smtClean="0"/>
              <a:t>webparts</a:t>
            </a:r>
            <a:r>
              <a:rPr lang="en-AU" dirty="0" smtClean="0"/>
              <a:t>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Take the entire content of the html file, and put it into a sandbox</a:t>
            </a:r>
            <a:r>
              <a:rPr lang="en-AU" baseline="0" dirty="0" smtClean="0"/>
              <a:t> visual web part.  This will create a sandbox solution and you can deploy that within your site collection.</a:t>
            </a:r>
          </a:p>
        </p:txBody>
      </p:sp>
    </p:spTree>
    <p:extLst>
      <p:ext uri="{BB962C8B-B14F-4D97-AF65-F5344CB8AC3E}">
        <p14:creationId xmlns:p14="http://schemas.microsoft.com/office/powerpoint/2010/main" val="215148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Cool pictures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5702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Downloads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Knockout: http://knockoutjs.com/</a:t>
            </a:r>
          </a:p>
          <a:p>
            <a:r>
              <a:rPr lang="en-AU" dirty="0" err="1" smtClean="0"/>
              <a:t>Knockout.Mapping</a:t>
            </a:r>
            <a:r>
              <a:rPr lang="en-AU" dirty="0" smtClean="0"/>
              <a:t>: https://github.com/SteveSanderson/knockout.mapping/tree/master/build/output</a:t>
            </a:r>
          </a:p>
        </p:txBody>
      </p:sp>
    </p:spTree>
    <p:extLst>
      <p:ext uri="{BB962C8B-B14F-4D97-AF65-F5344CB8AC3E}">
        <p14:creationId xmlns:p14="http://schemas.microsoft.com/office/powerpoint/2010/main" val="22487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References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SP2010 REST - http://msdn.microsoft.com/en-us/library/ff798339.aspx</a:t>
            </a:r>
          </a:p>
          <a:p>
            <a:r>
              <a:rPr lang="en-AU" dirty="0" smtClean="0"/>
              <a:t>http://knockoutjs.com/documentation/introduction.html</a:t>
            </a:r>
          </a:p>
          <a:p>
            <a:r>
              <a:rPr lang="en-AU" dirty="0" smtClean="0"/>
              <a:t>https://www.nothingbutsharepoint.com/sites/devwiki/articles/Pages/Applying-the-MVVM-pattern-to-create-SharePoint-list-driven-interactive-tools-using-Knockout.aspx</a:t>
            </a:r>
          </a:p>
          <a:p>
            <a:r>
              <a:rPr lang="en-AU" dirty="0" smtClean="0"/>
              <a:t>https://www.nothingbutsharepoint.com/sites/devwiki/articles/Pages/SharePoint-Development-Using-HeadJS-KnockoutJS-And-SPServices.aspx</a:t>
            </a:r>
          </a:p>
        </p:txBody>
      </p:sp>
    </p:spTree>
    <p:extLst>
      <p:ext uri="{BB962C8B-B14F-4D97-AF65-F5344CB8AC3E}">
        <p14:creationId xmlns:p14="http://schemas.microsoft.com/office/powerpoint/2010/main" val="4013963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References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Wingdings 2" charset="2"/>
              <a:buChar char=""/>
              <a:tabLst/>
              <a:defRPr/>
            </a:pPr>
            <a:r>
              <a:rPr lang="en-AU" dirty="0" err="1" smtClean="0"/>
              <a:t>SPServices</a:t>
            </a:r>
            <a:r>
              <a:rPr lang="en-AU" dirty="0" smtClean="0"/>
              <a:t> - </a:t>
            </a:r>
            <a:r>
              <a:rPr lang="en-A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https://www.nothingbutsharepoint.com/sites/eusp/Pages/jQuery-Library-for-SharePoint-Web-Services-(SPServices)-v0.7.1-Released-.aspx</a:t>
            </a:r>
            <a:endParaRPr lang="en-AU" sz="1800" dirty="0" smtClean="0">
              <a:effectLst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003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Plugs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John Liu - I work with SharePoint Gurus in Sydney.  We are a consultancy that delivers </a:t>
            </a:r>
            <a:r>
              <a:rPr lang="en-AU" baseline="0" dirty="0" smtClean="0"/>
              <a:t>awesome SharePoint solutions for our happy clients.  </a:t>
            </a:r>
          </a:p>
          <a:p>
            <a:r>
              <a:rPr lang="en-AU" baseline="0" dirty="0" smtClean="0"/>
              <a:t>Australian SharePoint Conference - March 20-21, in Melbourne.  </a:t>
            </a:r>
            <a:br>
              <a:rPr lang="en-AU" baseline="0" dirty="0" smtClean="0"/>
            </a:br>
            <a:r>
              <a:rPr lang="en-AU" baseline="0" dirty="0" smtClean="0"/>
              <a:t>I'm covering a developer topic on custom REST services and Knockout.  </a:t>
            </a:r>
          </a:p>
          <a:p>
            <a:r>
              <a:rPr lang="en-AU" baseline="0" dirty="0" smtClean="0"/>
              <a:t>SharePoint Saturdays later in the year TBA</a:t>
            </a:r>
          </a:p>
          <a:p>
            <a:r>
              <a:rPr lang="en-AU" baseline="0" dirty="0" smtClean="0"/>
              <a:t>InfoPath is cool.  Don't </a:t>
            </a:r>
            <a:r>
              <a:rPr lang="en-AU" baseline="0" dirty="0" err="1" smtClean="0"/>
              <a:t>diss</a:t>
            </a:r>
            <a:r>
              <a:rPr lang="en-AU" baseline="0" dirty="0" smtClean="0"/>
              <a:t> InfoPath :-(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1053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Saw lots of demos</a:t>
            </a:r>
            <a:endParaRPr lang="en-AU" sz="3200" dirty="0" smtClean="0">
              <a:effectLst/>
            </a:endParaRPr>
          </a:p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Tricks</a:t>
            </a:r>
            <a:endParaRPr lang="en-AU" dirty="0" smtClean="0">
              <a:effectLst/>
            </a:endParaRPr>
          </a:p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Risks</a:t>
            </a:r>
            <a:endParaRPr lang="en-AU" dirty="0" smtClean="0">
              <a:effectLst/>
            </a:endParaRPr>
          </a:p>
          <a:p>
            <a:pPr lvl="0" rtl="0" eaLnBrk="1" latinLnBrk="0" hangingPunct="1"/>
            <a:r>
              <a:rPr lang="en-AU" sz="3200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Trebuchet MS"/>
              </a:rPr>
              <a:t>Related techniques</a:t>
            </a:r>
            <a:endParaRPr lang="en-AU" dirty="0" smtClean="0">
              <a:effectLst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179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  <a:p>
            <a:r>
              <a:rPr lang="en-AU" dirty="0"/>
              <a:t>http://johnliu.net</a:t>
            </a:r>
          </a:p>
          <a:p>
            <a:endParaRPr lang="en-AU" dirty="0"/>
          </a:p>
          <a:p>
            <a:r>
              <a:rPr lang="en-AU" dirty="0"/>
              <a:t>@</a:t>
            </a:r>
            <a:r>
              <a:rPr lang="en-AU" dirty="0" err="1" smtClean="0"/>
              <a:t>johnnliu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(twitter</a:t>
            </a:r>
            <a:r>
              <a:rPr lang="en-AU" dirty="0"/>
              <a:t>)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0459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Demo,</a:t>
            </a:r>
            <a:r>
              <a:rPr lang="en-AU" baseline="0" dirty="0" smtClean="0"/>
              <a:t> demo, demo (5 demos)</a:t>
            </a:r>
          </a:p>
          <a:p>
            <a:r>
              <a:rPr lang="en-AU" dirty="0" smtClean="0"/>
              <a:t>Tricks</a:t>
            </a:r>
          </a:p>
          <a:p>
            <a:r>
              <a:rPr lang="en-AU" dirty="0" smtClean="0"/>
              <a:t>Risks</a:t>
            </a:r>
          </a:p>
          <a:p>
            <a:r>
              <a:rPr lang="en-AU" dirty="0" smtClean="0"/>
              <a:t>Related techniques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7876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Picture - build this in 1 </a:t>
            </a:r>
            <a:r>
              <a:rPr lang="en-AU" dirty="0" err="1" smtClean="0"/>
              <a:t>sesson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74" y="1844824"/>
            <a:ext cx="6581775" cy="398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806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- </a:t>
            </a:r>
            <a:r>
              <a:rPr lang="en-AU" dirty="0" err="1" smtClean="0"/>
              <a:t>ko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… 0</a:t>
            </a:r>
          </a:p>
        </p:txBody>
      </p:sp>
    </p:spTree>
    <p:extLst>
      <p:ext uri="{BB962C8B-B14F-4D97-AF65-F5344CB8AC3E}">
        <p14:creationId xmlns:p14="http://schemas.microsoft.com/office/powerpoint/2010/main" val="84053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- </a:t>
            </a:r>
            <a:r>
              <a:rPr lang="en-AU" dirty="0" err="1" smtClean="0"/>
              <a:t>ko.mapping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 smtClean="0"/>
              <a:t>… 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383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</a:t>
            </a:r>
            <a:r>
              <a:rPr lang="en-AU" baseline="0" dirty="0" smtClean="0"/>
              <a:t> - </a:t>
            </a:r>
            <a:r>
              <a:rPr lang="en-AU" dirty="0" smtClean="0"/>
              <a:t>SP2010 REST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… 2</a:t>
            </a:r>
          </a:p>
          <a:p>
            <a:r>
              <a:rPr lang="en-AU" dirty="0" err="1" smtClean="0"/>
              <a:t>listdata.svc</a:t>
            </a:r>
            <a:endParaRPr lang="en-AU" dirty="0" smtClean="0"/>
          </a:p>
          <a:p>
            <a:r>
              <a:rPr lang="en-AU" dirty="0" smtClean="0"/>
              <a:t>GET interface</a:t>
            </a:r>
          </a:p>
        </p:txBody>
      </p:sp>
    </p:spTree>
    <p:extLst>
      <p:ext uri="{BB962C8B-B14F-4D97-AF65-F5344CB8AC3E}">
        <p14:creationId xmlns:p14="http://schemas.microsoft.com/office/powerpoint/2010/main" val="3988072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- SP2010 REST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… 3</a:t>
            </a:r>
          </a:p>
          <a:p>
            <a:r>
              <a:rPr lang="en-AU" dirty="0" smtClean="0"/>
              <a:t>POST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Tx/>
              <a:buFont typeface="Wingdings 2" charset="2"/>
              <a:buChar char=""/>
              <a:tabLst/>
              <a:defRPr/>
            </a:pPr>
            <a:r>
              <a:rPr lang="en-AU" sz="1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MERGE</a:t>
            </a:r>
            <a:endParaRPr lang="en-AU" sz="1800" dirty="0" smtClean="0">
              <a:effectLst/>
            </a:endParaRPr>
          </a:p>
          <a:p>
            <a:pPr lvl="1"/>
            <a:r>
              <a:rPr lang="en-AU" dirty="0" smtClean="0"/>
              <a:t>Remember e-tag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493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 - crazy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… everything!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8638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44</TotalTime>
  <Words>468</Words>
  <Application>Microsoft Office PowerPoint</Application>
  <PresentationFormat>On-screen Show (4:3)</PresentationFormat>
  <Paragraphs>72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Summer</vt:lpstr>
      <vt:lpstr>Creating Knockout User Experiences in SharePoint with JavaScript </vt:lpstr>
      <vt:lpstr>Plugs</vt:lpstr>
      <vt:lpstr>Contents</vt:lpstr>
      <vt:lpstr>Picture - build this in 1 sesson</vt:lpstr>
      <vt:lpstr>Demo - ko</vt:lpstr>
      <vt:lpstr>Demo - ko.mapping</vt:lpstr>
      <vt:lpstr>Demo - SP2010 REST</vt:lpstr>
      <vt:lpstr>Demo - SP2010 REST</vt:lpstr>
      <vt:lpstr>Demo - crazy</vt:lpstr>
      <vt:lpstr>Current issues</vt:lpstr>
      <vt:lpstr>Tricks</vt:lpstr>
      <vt:lpstr>Risk: Is this mainstream?</vt:lpstr>
      <vt:lpstr>Risk: looks difficult to learn</vt:lpstr>
      <vt:lpstr>What about if you can't use REST?</vt:lpstr>
      <vt:lpstr>Whoa!  We don't do dirty Content Editor webparts!</vt:lpstr>
      <vt:lpstr>Cool pictures</vt:lpstr>
      <vt:lpstr>Downloads</vt:lpstr>
      <vt:lpstr>References</vt:lpstr>
      <vt:lpstr>References</vt:lpstr>
      <vt:lpstr>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Knockout User Experiences in SharePoint with JavaScript</dc:title>
  <dc:creator>John Liu</dc:creator>
  <cp:lastModifiedBy>John Liu</cp:lastModifiedBy>
  <cp:revision>17</cp:revision>
  <dcterms:created xsi:type="dcterms:W3CDTF">2012-02-18T14:00:21Z</dcterms:created>
  <dcterms:modified xsi:type="dcterms:W3CDTF">2012-02-21T08:36:29Z</dcterms:modified>
</cp:coreProperties>
</file>