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0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1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2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3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7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8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19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20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21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22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23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24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25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2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27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28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29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30.xml" ContentType="application/vnd.openxmlformats-officedocument.theme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31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32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33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34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35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theme/theme36.xml" ContentType="application/vnd.openxmlformats-officedocument.theme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37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theme/theme38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39.xml" ContentType="application/vnd.openxmlformats-officedocument.theme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theme/theme40.xml" ContentType="application/vnd.openxmlformats-officedocument.theme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heme/theme41.xml" ContentType="application/vnd.openxmlformats-officedocument.theme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theme/theme42.xml" ContentType="application/vnd.openxmlformats-officedocument.theme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theme/theme43.xml" ContentType="application/vnd.openxmlformats-officedocument.theme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theme/theme44.xml" ContentType="application/vnd.openxmlformats-officedocument.theme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theme/theme45.xml" ContentType="application/vnd.openxmlformats-officedocument.theme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theme/theme46.xml" ContentType="application/vnd.openxmlformats-officedocument.theme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theme/theme47.xml" ContentType="application/vnd.openxmlformats-officedocument.theme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theme/theme48.xml" ContentType="application/vnd.openxmlformats-officedocument.theme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theme/theme49.xml" ContentType="application/vnd.openxmlformats-officedocument.theme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theme/theme50.xml" ContentType="application/vnd.openxmlformats-officedocument.theme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theme/theme51.xml" ContentType="application/vnd.openxmlformats-officedocument.theme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theme/theme52.xml" ContentType="application/vnd.openxmlformats-officedocument.theme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theme/theme53.xml" ContentType="application/vnd.openxmlformats-officedocument.theme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heme/theme54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theme/theme55.xml" ContentType="application/vnd.openxmlformats-officedocument.theme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theme/theme56.xml" ContentType="application/vnd.openxmlformats-officedocument.theme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theme/theme57.xml" ContentType="application/vnd.openxmlformats-officedocument.theme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theme/theme58.xml" ContentType="application/vnd.openxmlformats-officedocument.theme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theme/theme59.xml" ContentType="application/vnd.openxmlformats-officedocument.theme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theme/theme60.xml" ContentType="application/vnd.openxmlformats-officedocument.theme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theme/theme61.xml" ContentType="application/vnd.openxmlformats-officedocument.theme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theme/theme62.xml" ContentType="application/vnd.openxmlformats-officedocument.theme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theme/theme63.xml" ContentType="application/vnd.openxmlformats-officedocument.theme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theme/theme64.xml" ContentType="application/vnd.openxmlformats-officedocument.theme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theme/theme65.xml" ContentType="application/vnd.openxmlformats-officedocument.theme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theme/theme66.xml" ContentType="application/vnd.openxmlformats-officedocument.theme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theme/theme67.xml" ContentType="application/vnd.openxmlformats-officedocument.theme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theme/theme68.xml" ContentType="application/vnd.openxmlformats-officedocument.theme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theme/theme69.xml" ContentType="application/vnd.openxmlformats-officedocument.theme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theme/theme70.xml" ContentType="application/vnd.openxmlformats-officedocument.theme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theme/theme71.xml" ContentType="application/vnd.openxmlformats-officedocument.theme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theme/theme72.xml" ContentType="application/vnd.openxmlformats-officedocument.theme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theme/theme73.xml" ContentType="application/vnd.openxmlformats-officedocument.theme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theme/theme74.xml" ContentType="application/vnd.openxmlformats-officedocument.theme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theme/theme75.xml" ContentType="application/vnd.openxmlformats-officedocument.theme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theme/theme76.xml" ContentType="application/vnd.openxmlformats-officedocument.theme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theme/theme77.xml" ContentType="application/vnd.openxmlformats-officedocument.theme+xml"/>
  <Override PartName="/ppt/theme/theme7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2" r:id="rId3"/>
    <p:sldMasterId id="2147483725" r:id="rId4"/>
    <p:sldMasterId id="2147483741" r:id="rId5"/>
    <p:sldMasterId id="2147483762" r:id="rId6"/>
    <p:sldMasterId id="2147483783" r:id="rId7"/>
    <p:sldMasterId id="2147483804" r:id="rId8"/>
    <p:sldMasterId id="2147483825" r:id="rId9"/>
    <p:sldMasterId id="2147483833" r:id="rId10"/>
    <p:sldMasterId id="2147483858" r:id="rId11"/>
    <p:sldMasterId id="2147483878" r:id="rId12"/>
    <p:sldMasterId id="2147483897" r:id="rId13"/>
    <p:sldMasterId id="2147483916" r:id="rId14"/>
    <p:sldMasterId id="2147483940" r:id="rId15"/>
    <p:sldMasterId id="2147483959" r:id="rId16"/>
    <p:sldMasterId id="2147484014" r:id="rId17"/>
    <p:sldMasterId id="2147484038" r:id="rId18"/>
    <p:sldMasterId id="2147484055" r:id="rId19"/>
    <p:sldMasterId id="2147484078" r:id="rId20"/>
    <p:sldMasterId id="2147484094" r:id="rId21"/>
    <p:sldMasterId id="2147484115" r:id="rId22"/>
    <p:sldMasterId id="2147484136" r:id="rId23"/>
    <p:sldMasterId id="2147484157" r:id="rId24"/>
    <p:sldMasterId id="2147484178" r:id="rId25"/>
    <p:sldMasterId id="2147484186" r:id="rId26"/>
    <p:sldMasterId id="2147484211" r:id="rId27"/>
    <p:sldMasterId id="2147484231" r:id="rId28"/>
    <p:sldMasterId id="2147484250" r:id="rId29"/>
    <p:sldMasterId id="2147484269" r:id="rId30"/>
    <p:sldMasterId id="2147484293" r:id="rId31"/>
    <p:sldMasterId id="2147484312" r:id="rId32"/>
    <p:sldMasterId id="2147484332" r:id="rId33"/>
    <p:sldMasterId id="2147484349" r:id="rId34"/>
    <p:sldMasterId id="2147484372" r:id="rId35"/>
    <p:sldMasterId id="2147484388" r:id="rId36"/>
    <p:sldMasterId id="2147484409" r:id="rId37"/>
    <p:sldMasterId id="2147484430" r:id="rId38"/>
    <p:sldMasterId id="2147484451" r:id="rId39"/>
    <p:sldMasterId id="2147484472" r:id="rId40"/>
    <p:sldMasterId id="2147484480" r:id="rId41"/>
    <p:sldMasterId id="2147484505" r:id="rId42"/>
    <p:sldMasterId id="2147484525" r:id="rId43"/>
    <p:sldMasterId id="2147484544" r:id="rId44"/>
    <p:sldMasterId id="2147484563" r:id="rId45"/>
    <p:sldMasterId id="2147484587" r:id="rId46"/>
    <p:sldMasterId id="2147484606" r:id="rId47"/>
    <p:sldMasterId id="2147484626" r:id="rId48"/>
    <p:sldMasterId id="2147484643" r:id="rId49"/>
    <p:sldMasterId id="2147484666" r:id="rId50"/>
    <p:sldMasterId id="2147484682" r:id="rId51"/>
    <p:sldMasterId id="2147484703" r:id="rId52"/>
    <p:sldMasterId id="2147484724" r:id="rId53"/>
    <p:sldMasterId id="2147484745" r:id="rId54"/>
    <p:sldMasterId id="2147484766" r:id="rId55"/>
    <p:sldMasterId id="2147484774" r:id="rId56"/>
    <p:sldMasterId id="2147484799" r:id="rId57"/>
    <p:sldMasterId id="2147484819" r:id="rId58"/>
    <p:sldMasterId id="2147484838" r:id="rId59"/>
    <p:sldMasterId id="2147484857" r:id="rId60"/>
    <p:sldMasterId id="2147484881" r:id="rId61"/>
    <p:sldMasterId id="2147484900" r:id="rId62"/>
    <p:sldMasterId id="2147484920" r:id="rId63"/>
    <p:sldMasterId id="2147484937" r:id="rId64"/>
    <p:sldMasterId id="2147484960" r:id="rId65"/>
    <p:sldMasterId id="2147484976" r:id="rId66"/>
    <p:sldMasterId id="2147484997" r:id="rId67"/>
    <p:sldMasterId id="2147485018" r:id="rId68"/>
    <p:sldMasterId id="2147485039" r:id="rId69"/>
    <p:sldMasterId id="2147485060" r:id="rId70"/>
    <p:sldMasterId id="2147485068" r:id="rId71"/>
    <p:sldMasterId id="2147485093" r:id="rId72"/>
    <p:sldMasterId id="2147485113" r:id="rId73"/>
    <p:sldMasterId id="2147485132" r:id="rId74"/>
    <p:sldMasterId id="2147485151" r:id="rId75"/>
    <p:sldMasterId id="2147485175" r:id="rId76"/>
    <p:sldMasterId id="2147485194" r:id="rId77"/>
  </p:sldMasterIdLst>
  <p:notesMasterIdLst>
    <p:notesMasterId r:id="rId120"/>
  </p:notesMasterIdLst>
  <p:sldIdLst>
    <p:sldId id="256" r:id="rId78"/>
    <p:sldId id="257" r:id="rId79"/>
    <p:sldId id="258" r:id="rId80"/>
    <p:sldId id="263" r:id="rId81"/>
    <p:sldId id="264" r:id="rId82"/>
    <p:sldId id="265" r:id="rId83"/>
    <p:sldId id="266" r:id="rId84"/>
    <p:sldId id="304" r:id="rId85"/>
    <p:sldId id="296" r:id="rId86"/>
    <p:sldId id="268" r:id="rId87"/>
    <p:sldId id="269" r:id="rId88"/>
    <p:sldId id="297" r:id="rId89"/>
    <p:sldId id="298" r:id="rId90"/>
    <p:sldId id="299" r:id="rId91"/>
    <p:sldId id="280" r:id="rId92"/>
    <p:sldId id="291" r:id="rId93"/>
    <p:sldId id="272" r:id="rId94"/>
    <p:sldId id="300" r:id="rId95"/>
    <p:sldId id="270" r:id="rId96"/>
    <p:sldId id="287" r:id="rId97"/>
    <p:sldId id="273" r:id="rId98"/>
    <p:sldId id="274" r:id="rId99"/>
    <p:sldId id="260" r:id="rId100"/>
    <p:sldId id="288" r:id="rId101"/>
    <p:sldId id="295" r:id="rId102"/>
    <p:sldId id="281" r:id="rId103"/>
    <p:sldId id="292" r:id="rId104"/>
    <p:sldId id="282" r:id="rId105"/>
    <p:sldId id="283" r:id="rId106"/>
    <p:sldId id="290" r:id="rId107"/>
    <p:sldId id="286" r:id="rId108"/>
    <p:sldId id="301" r:id="rId109"/>
    <p:sldId id="302" r:id="rId110"/>
    <p:sldId id="303" r:id="rId111"/>
    <p:sldId id="275" r:id="rId112"/>
    <p:sldId id="276" r:id="rId113"/>
    <p:sldId id="293" r:id="rId114"/>
    <p:sldId id="261" r:id="rId115"/>
    <p:sldId id="279" r:id="rId116"/>
    <p:sldId id="278" r:id="rId117"/>
    <p:sldId id="285" r:id="rId118"/>
    <p:sldId id="284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9" autoAdjust="0"/>
    <p:restoredTop sz="86425" autoAdjust="0"/>
  </p:normalViewPr>
  <p:slideViewPr>
    <p:cSldViewPr snapToGrid="0">
      <p:cViewPr varScale="1">
        <p:scale>
          <a:sx n="65" d="100"/>
          <a:sy n="65" d="100"/>
        </p:scale>
        <p:origin x="378" y="78"/>
      </p:cViewPr>
      <p:guideLst/>
    </p:cSldViewPr>
  </p:slideViewPr>
  <p:outlineViewPr>
    <p:cViewPr>
      <p:scale>
        <a:sx n="33" d="100"/>
        <a:sy n="33" d="100"/>
      </p:scale>
      <p:origin x="0" y="-12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0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7.xml"/><Relationship Id="rId89" Type="http://schemas.openxmlformats.org/officeDocument/2006/relationships/slide" Target="slides/slide12.xml"/><Relationship Id="rId112" Type="http://schemas.openxmlformats.org/officeDocument/2006/relationships/slide" Target="slides/slide3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2.xml"/><Relationship Id="rId102" Type="http://schemas.openxmlformats.org/officeDocument/2006/relationships/slide" Target="slides/slide25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5.xml"/><Relationship Id="rId90" Type="http://schemas.openxmlformats.org/officeDocument/2006/relationships/slide" Target="slides/slide13.xml"/><Relationship Id="rId95" Type="http://schemas.openxmlformats.org/officeDocument/2006/relationships/slide" Target="slides/slide1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3.xml"/><Relationship Id="rId105" Type="http://schemas.openxmlformats.org/officeDocument/2006/relationships/slide" Target="slides/slide28.xml"/><Relationship Id="rId113" Type="http://schemas.openxmlformats.org/officeDocument/2006/relationships/slide" Target="slides/slide36.xml"/><Relationship Id="rId118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3.xml"/><Relationship Id="rId85" Type="http://schemas.openxmlformats.org/officeDocument/2006/relationships/slide" Target="slides/slide8.xml"/><Relationship Id="rId93" Type="http://schemas.openxmlformats.org/officeDocument/2006/relationships/slide" Target="slides/slide16.xml"/><Relationship Id="rId98" Type="http://schemas.openxmlformats.org/officeDocument/2006/relationships/slide" Target="slides/slide21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26.xml"/><Relationship Id="rId108" Type="http://schemas.openxmlformats.org/officeDocument/2006/relationships/slide" Target="slides/slide31.xml"/><Relationship Id="rId116" Type="http://schemas.openxmlformats.org/officeDocument/2006/relationships/slide" Target="slides/slide39.xml"/><Relationship Id="rId12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6.xml"/><Relationship Id="rId88" Type="http://schemas.openxmlformats.org/officeDocument/2006/relationships/slide" Target="slides/slide11.xml"/><Relationship Id="rId91" Type="http://schemas.openxmlformats.org/officeDocument/2006/relationships/slide" Target="slides/slide14.xml"/><Relationship Id="rId96" Type="http://schemas.openxmlformats.org/officeDocument/2006/relationships/slide" Target="slides/slide19.xml"/><Relationship Id="rId11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9.xml"/><Relationship Id="rId114" Type="http://schemas.openxmlformats.org/officeDocument/2006/relationships/slide" Target="slides/slide37.xml"/><Relationship Id="rId119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1.xml"/><Relationship Id="rId81" Type="http://schemas.openxmlformats.org/officeDocument/2006/relationships/slide" Target="slides/slide4.xml"/><Relationship Id="rId86" Type="http://schemas.openxmlformats.org/officeDocument/2006/relationships/slide" Target="slides/slide9.xml"/><Relationship Id="rId94" Type="http://schemas.openxmlformats.org/officeDocument/2006/relationships/slide" Target="slides/slide17.xml"/><Relationship Id="rId99" Type="http://schemas.openxmlformats.org/officeDocument/2006/relationships/slide" Target="slides/slide22.xml"/><Relationship Id="rId101" Type="http://schemas.openxmlformats.org/officeDocument/2006/relationships/slide" Target="slides/slide24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2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20.xml"/><Relationship Id="rId104" Type="http://schemas.openxmlformats.org/officeDocument/2006/relationships/slide" Target="slides/slide27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0.xml"/><Relationship Id="rId110" Type="http://schemas.openxmlformats.org/officeDocument/2006/relationships/slide" Target="slides/slide33.xml"/><Relationship Id="rId115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7218-86B7-4F0D-97FC-82F69B4C96D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1EAB-6DB9-4D11-A5F6-D6F18735A4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Loves .NET, SharePoint &amp; Windows Phone</a:t>
            </a:r>
          </a:p>
          <a:p>
            <a:endParaRPr lang="en-AU" dirty="0" smtClean="0"/>
          </a:p>
          <a:p>
            <a:r>
              <a:rPr lang="en-AU" dirty="0" smtClean="0"/>
              <a:t>Our team building event was to build a Pergola for John.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effectLst/>
              </a:rPr>
              <a:t>To answer why we need JavaScript+, we need to understand what's wrong with vanilla JavaScript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10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Who is using lots of JavaScript in their project now?</a:t>
            </a:r>
          </a:p>
          <a:p>
            <a:r>
              <a:rPr lang="en-AU" baseline="0" dirty="0" smtClean="0"/>
              <a:t>What</a:t>
            </a:r>
            <a:r>
              <a:rPr lang="en-AU" dirty="0" smtClean="0"/>
              <a:t> libraries are you using?</a:t>
            </a:r>
            <a:endParaRPr lang="en-AU" baseline="0" dirty="0" smtClean="0"/>
          </a:p>
          <a:p>
            <a:endParaRPr lang="en-AU" dirty="0" smtClean="0"/>
          </a:p>
          <a:p>
            <a:r>
              <a:rPr lang="en-AU" dirty="0" smtClean="0"/>
              <a:t>JavaScript is designed as a scripting</a:t>
            </a:r>
            <a:r>
              <a:rPr lang="en-AU" baseline="0" dirty="0" smtClean="0"/>
              <a:t> language to do small things on a browser document.</a:t>
            </a:r>
          </a:p>
          <a:p>
            <a:r>
              <a:rPr lang="en-AU" baseline="0" dirty="0" smtClean="0"/>
              <a:t>We now use it as a full programming language to do all sort of things, a "page" can be the application, and all logic runs in JavaScript.  </a:t>
            </a:r>
          </a:p>
          <a:p>
            <a:r>
              <a:rPr lang="en-AU" baseline="0" dirty="0" smtClean="0"/>
              <a:t>AJAX and REST end points allow</a:t>
            </a:r>
            <a:r>
              <a:rPr lang="en-AU" dirty="0" smtClean="0"/>
              <a:t> us to communicate to the server without refreshing the page.</a:t>
            </a:r>
            <a:endParaRPr lang="en-AU" baseline="0" dirty="0" smtClean="0"/>
          </a:p>
          <a:p>
            <a:r>
              <a:rPr lang="en-AU" baseline="0" dirty="0" smtClean="0"/>
              <a:t>But JavaScript is not suited for large applications</a:t>
            </a:r>
          </a:p>
          <a:p>
            <a:r>
              <a:rPr lang="en-AU" baseline="0" dirty="0" smtClean="0"/>
              <a:t>As JavaScript code gets complex, it is extremely unwieldy.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56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30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61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of you might find these examples interesting…  Just wait until you had to fix someone else bug in their script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 it with VS.NET 2010, but there are manual bits involved.  Installer doesn't help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62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of you might find these examples interesting…  Just wait until you had to fix someone else bug in their script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 it with VS.NET 2010, but there are manual bits involved.  Installer doesn't help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07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my largest, 1500 line file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.  TS will complain though, because it thinks you can be more specific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76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you are already using JavaScript, and you see yourself using more JavaScript.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strong tooling in Visual Studio is a key differentiator for Microsoft.  TS will be here at least until </a:t>
            </a:r>
            <a:r>
              <a:rPr lang="en-AU" dirty="0" err="1" smtClean="0"/>
              <a:t>ECMAScript</a:t>
            </a:r>
            <a:r>
              <a:rPr lang="en-AU" dirty="0" smtClean="0"/>
              <a:t> v6 comes out, whenever that is.  Even then, old browsers won't support most of it so you'll still need a way to compile down to plain-old-JavaScript</a:t>
            </a:r>
          </a:p>
          <a:p>
            <a:r>
              <a:rPr lang="en-AU" dirty="0" smtClean="0"/>
              <a:t>Once you've done the initial hard work and converted a project.  There is no going back.  It'd be like going back to the dark ages.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v0.9 will give us generics!  I expect as TS matures and more and more Microsoft teams migrate to it internally, we'll see a lot more TS in one year than now.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8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4.xml"/></Relationships>
</file>

<file path=ppt/slideLayouts/_rels/slideLayout10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4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4.xml"/></Relationships>
</file>

<file path=ppt/slideLayouts/_rels/slideLayout10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6.xml"/></Relationships>
</file>

<file path=ppt/slideLayouts/_rels/slideLayout10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6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6.xml"/></Relationships>
</file>

<file path=ppt/slideLayouts/_rels/slideLayout10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7.xml"/></Relationships>
</file>

<file path=ppt/slideLayouts/_rels/slideLayout10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7.xml"/></Relationships>
</file>

<file path=ppt/slideLayouts/_rels/slideLayout10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8.xml"/></Relationships>
</file>

<file path=ppt/slideLayouts/_rels/slideLayout10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8.xml"/></Relationships>
</file>

<file path=ppt/slideLayouts/_rels/slideLayout10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9.xml"/></Relationships>
</file>

<file path=ppt/slideLayouts/_rels/slideLayout10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9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0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9.xml"/></Relationships>
</file>

<file path=ppt/slideLayouts/_rels/slideLayout1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1.xml"/></Relationships>
</file>

<file path=ppt/slideLayouts/_rels/slideLayout1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1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1.xml"/></Relationships>
</file>

<file path=ppt/slideLayouts/_rels/slideLayout1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2.xml"/></Relationships>
</file>

<file path=ppt/slideLayouts/_rels/slideLayout1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2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2.xml"/></Relationships>
</file>

<file path=ppt/slideLayouts/_rels/slideLayout1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4.xml"/></Relationships>
</file>

<file path=ppt/slideLayouts/_rels/slideLayout1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4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4.xml"/></Relationships>
</file>

<file path=ppt/slideLayouts/_rels/slideLayout1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6.xml"/></Relationships>
</file>

<file path=ppt/slideLayouts/_rels/slideLayout1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6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6.xml"/></Relationships>
</file>

<file path=ppt/slideLayouts/_rels/slideLayout1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7.xml"/></Relationships>
</file>

<file path=ppt/slideLayouts/_rels/slideLayout1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7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7.xml"/></Relationships>
</file>

<file path=ppt/slideLayouts/_rels/slideLayout1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8.xml"/></Relationships>
</file>

<file path=ppt/slideLayouts/_rels/slideLayout1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8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8.xml"/></Relationships>
</file>

<file path=ppt/slideLayouts/_rels/slideLayout1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9.xml"/></Relationships>
</file>

<file path=ppt/slideLayouts/_rels/slideLayout1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9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9.xml"/></Relationships>
</file>

<file path=ppt/slideLayouts/_rels/slideLayout1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1.xml"/></Relationships>
</file>

<file path=ppt/slideLayouts/_rels/slideLayout1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1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1.xml"/></Relationships>
</file>

<file path=ppt/slideLayouts/_rels/slideLayout1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2.xml"/></Relationships>
</file>

<file path=ppt/slideLayouts/_rels/slideLayout1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2.xml"/></Relationships>
</file>

<file path=ppt/slideLayouts/_rels/slideLayout1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3.xml"/></Relationships>
</file>

<file path=ppt/slideLayouts/_rels/slideLayout1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3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3.xml"/></Relationships>
</file>

<file path=ppt/slideLayouts/_rels/slideLayout1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4.xml"/></Relationships>
</file>

<file path=ppt/slideLayouts/_rels/slideLayout1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4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4.xml"/></Relationships>
</file>

<file path=ppt/slideLayouts/_rels/slideLayout1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6.xml"/></Relationships>
</file>

<file path=ppt/slideLayouts/_rels/slideLayout1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6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6.xml"/></Relationships>
</file>

<file path=ppt/slideLayouts/_rels/slideLayout1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7.xml"/></Relationships>
</file>

<file path=ppt/slideLayouts/_rels/slideLayout1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7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7.xml"/></Relationships>
</file>

<file path=ppt/slideLayouts/_rels/slideLayout1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3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6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4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6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6.xml"/></Relationships>
</file>

<file path=ppt/slideLayouts/_rels/slideLayout6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6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7.xml"/></Relationships>
</file>

<file path=ppt/slideLayouts/_rels/slideLayout6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8.xml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8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9.xml"/></Relationships>
</file>

<file path=ppt/slideLayouts/_rels/slideLayout7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9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1.xml"/></Relationships>
</file>

<file path=ppt/slideLayouts/_rels/slideLayout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1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1.xml"/></Relationships>
</file>

<file path=ppt/slideLayouts/_rels/slideLayout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2.xml"/></Relationships>
</file>

<file path=ppt/slideLayouts/_rels/slideLayout7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2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2.xml"/></Relationships>
</file>

<file path=ppt/slideLayouts/_rels/slideLayout7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3.xml"/></Relationships>
</file>

<file path=ppt/slideLayouts/_rels/slideLayout7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7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3.xml"/></Relationships>
</file>

<file path=ppt/slideLayouts/_rels/slideLayout8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4.xml"/></Relationships>
</file>

<file path=ppt/slideLayouts/_rels/slideLayout8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4.xml"/></Relationships>
</file>

<file path=ppt/slideLayouts/_rels/slideLayout8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6.xml"/></Relationships>
</file>

<file path=ppt/slideLayouts/_rels/slideLayout8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6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6.xml"/></Relationships>
</file>

<file path=ppt/slideLayouts/_rels/slideLayout8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7.xml"/></Relationships>
</file>

<file path=ppt/slideLayouts/_rels/slideLayout8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7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7.xml"/></Relationships>
</file>

<file path=ppt/slideLayouts/_rels/slideLayout8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9.xml"/></Relationships>
</file>

<file path=ppt/slideLayouts/_rels/slideLayout9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9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9.xml"/></Relationships>
</file>

<file path=ppt/slideLayouts/_rels/slideLayout9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1.xml"/></Relationships>
</file>

<file path=ppt/slideLayouts/_rels/slideLayout9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1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1.xml"/></Relationships>
</file>

<file path=ppt/slideLayouts/_rels/slideLayout9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2.xml"/></Relationships>
</file>

<file path=ppt/slideLayouts/_rels/slideLayout9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2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2.xml"/></Relationships>
</file>

<file path=ppt/slideLayouts/_rels/slideLayout9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3.xml"/></Relationships>
</file>

<file path=ppt/slideLayouts/_rels/slideLayout9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3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3.xml"/></Relationships>
</file>

<file path=ppt/slideLayouts/_rels/slideLayout9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1097831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241411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56928" y="4812255"/>
            <a:ext cx="3943375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7" y="5451232"/>
            <a:ext cx="1772275" cy="10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414022" y="4819484"/>
            <a:ext cx="350624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5551874" y="5162335"/>
            <a:ext cx="117903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83" y="6007552"/>
            <a:ext cx="1039434" cy="63788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66" y="5724691"/>
            <a:ext cx="130692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73" y="5152609"/>
            <a:ext cx="1181681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sharepointsaturday.org/perth/SiteImages/diversus.pn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75" y="5705233"/>
            <a:ext cx="1590675" cy="346710"/>
          </a:xfrm>
          <a:prstGeom prst="rect">
            <a:avLst/>
          </a:prstGeom>
          <a:noFill/>
          <a:extLst/>
        </p:spPr>
      </p:pic>
      <p:pic>
        <p:nvPicPr>
          <p:cNvPr id="24" name="Picture 23" descr="C:\Users\Brian\Desktop\Ignia_Logo_200px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73" y="6100972"/>
            <a:ext cx="15621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59" y="5183145"/>
            <a:ext cx="1403807" cy="140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6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72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28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793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7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92391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93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9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88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04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62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0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64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135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43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41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6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8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3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9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5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38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70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322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82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9906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2236297"/>
      </p:ext>
    </p:extLst>
  </p:cSld>
  <p:clrMapOvr>
    <a:masterClrMapping/>
  </p:clrMapOvr>
  <p:transition>
    <p:fade/>
  </p:transition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22269"/>
      </p:ext>
    </p:extLst>
  </p:cSld>
  <p:clrMapOvr>
    <a:masterClrMapping/>
  </p:clrMapOvr>
  <p:transition>
    <p:fade/>
  </p:transition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11927"/>
      </p:ext>
    </p:extLst>
  </p:cSld>
  <p:clrMapOvr>
    <a:masterClrMapping/>
  </p:clrMapOvr>
  <p:transition>
    <p:fade/>
  </p:transition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2872"/>
      </p:ext>
    </p:extLst>
  </p:cSld>
  <p:clrMapOvr>
    <a:masterClrMapping/>
  </p:clrMapOvr>
  <p:transition>
    <p:fade/>
  </p:transition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54448"/>
      </p:ext>
    </p:extLst>
  </p:cSld>
  <p:clrMapOvr>
    <a:masterClrMapping/>
  </p:clrMapOvr>
  <p:transition>
    <p:fade/>
  </p:transition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164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72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500729"/>
      </p:ext>
    </p:extLst>
  </p:cSld>
  <p:clrMapOvr>
    <a:masterClrMapping/>
  </p:clrMapOvr>
  <p:transition>
    <p:fade/>
  </p:transition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33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9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3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6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2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3196"/>
      </p:ext>
    </p:extLst>
  </p:cSld>
  <p:clrMapOvr>
    <a:masterClrMapping/>
  </p:clrMapOvr>
  <p:transition>
    <p:fade/>
  </p:transition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251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0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9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9613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1111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582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1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29875"/>
      </p:ext>
    </p:extLst>
  </p:cSld>
  <p:clrMapOvr>
    <a:masterClrMapping/>
  </p:clrMapOvr>
  <p:transition>
    <p:fade/>
  </p:transition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04235"/>
      </p:ext>
    </p:extLst>
  </p:cSld>
  <p:clrMapOvr>
    <a:masterClrMapping/>
  </p:clrMapOvr>
  <p:transition>
    <p:fade/>
  </p:transition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402710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97257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366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8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4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27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66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83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72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3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7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78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4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16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51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2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1619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4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35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5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70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0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76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6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73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86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76180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9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84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500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96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20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4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6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8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32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3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2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12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575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50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5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11736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7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169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5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2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5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7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7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3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5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4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3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7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0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2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5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0399"/>
      </p:ext>
    </p:extLst>
  </p:cSld>
  <p:clrMapOvr>
    <a:masterClrMapping/>
  </p:clrMapOvr>
  <p:transition>
    <p:fade/>
  </p:transition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36046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72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9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8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007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59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3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1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78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8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47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50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42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1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55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669771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93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0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78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8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1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2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4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1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1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8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80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48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3511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8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52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5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3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785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44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4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829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5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3481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8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762927"/>
      </p:ext>
    </p:extLst>
  </p:cSld>
  <p:clrMapOvr>
    <a:masterClrMapping/>
  </p:clrMapOvr>
  <p:transition>
    <p:fade/>
  </p:transition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064045"/>
      </p:ext>
    </p:extLst>
  </p:cSld>
  <p:clrMapOvr>
    <a:masterClrMapping/>
  </p:clrMapOvr>
  <p:transition>
    <p:fade/>
  </p:transition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739152"/>
      </p:ext>
    </p:extLst>
  </p:cSld>
  <p:clrMapOvr>
    <a:masterClrMapping/>
  </p:clrMapOvr>
  <p:transition>
    <p:fade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75582"/>
      </p:ext>
    </p:extLst>
  </p:cSld>
  <p:clrMapOvr>
    <a:masterClrMapping/>
  </p:clrMapOvr>
  <p:transition>
    <p:fade/>
  </p:transition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9308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5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1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24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79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69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3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6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24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0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4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81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25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85267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2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0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8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9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22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0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256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87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7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181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07807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64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907991"/>
      </p:ext>
    </p:extLst>
  </p:cSld>
  <p:clrMapOvr>
    <a:masterClrMapping/>
  </p:clrMapOvr>
  <p:transition>
    <p:fade/>
  </p:transition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65750"/>
      </p:ext>
    </p:extLst>
  </p:cSld>
  <p:clrMapOvr>
    <a:masterClrMapping/>
  </p:clrMapOvr>
  <p:transition>
    <p:fade/>
  </p:transition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78573"/>
      </p:ext>
    </p:extLst>
  </p:cSld>
  <p:clrMapOvr>
    <a:masterClrMapping/>
  </p:clrMapOvr>
  <p:transition>
    <p:fade/>
  </p:transition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7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9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24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37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09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0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01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9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05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4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1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6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0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5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2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07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6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53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95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55634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06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6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84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1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522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9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52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7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76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4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3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8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8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96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9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82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5921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275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2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9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99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21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0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07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4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85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1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1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1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5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8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1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46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5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8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22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9796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2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1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90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38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19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84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1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14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1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6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0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3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2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0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6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48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1455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0597022"/>
      </p:ext>
    </p:extLst>
  </p:cSld>
  <p:clrMapOvr>
    <a:masterClrMapping/>
  </p:clrMapOvr>
  <p:transition>
    <p:fade/>
  </p:transition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06861"/>
      </p:ext>
    </p:extLst>
  </p:cSld>
  <p:clrMapOvr>
    <a:masterClrMapping/>
  </p:clrMapOvr>
  <p:transition>
    <p:fade/>
  </p:transition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40490"/>
      </p:ext>
    </p:extLst>
  </p:cSld>
  <p:clrMapOvr>
    <a:masterClrMapping/>
  </p:clrMapOvr>
  <p:transition>
    <p:fade/>
  </p:transition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06939"/>
      </p:ext>
    </p:extLst>
  </p:cSld>
  <p:clrMapOvr>
    <a:masterClrMapping/>
  </p:clrMapOvr>
  <p:transition>
    <p:fade/>
  </p:transition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641611"/>
      </p:ext>
    </p:extLst>
  </p:cSld>
  <p:clrMapOvr>
    <a:masterClrMapping/>
  </p:clrMapOvr>
  <p:transition>
    <p:fade/>
  </p:transition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5593"/>
      </p:ext>
    </p:extLst>
  </p:cSld>
  <p:clrMapOvr>
    <a:masterClrMapping/>
  </p:clrMapOvr>
  <p:transition>
    <p:fade/>
  </p:transition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90124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80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3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7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8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21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3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44222"/>
      </p:ext>
    </p:extLst>
  </p:cSld>
  <p:clrMapOvr>
    <a:masterClrMapping/>
  </p:clrMapOvr>
  <p:transition>
    <p:fade/>
  </p:transition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43526"/>
      </p:ext>
    </p:extLst>
  </p:cSld>
  <p:clrMapOvr>
    <a:masterClrMapping/>
  </p:clrMapOvr>
  <p:transition>
    <p:fade/>
  </p:transition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3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8884"/>
      </p:ext>
    </p:extLst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5746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3729"/>
      </p:ext>
    </p:extLst>
  </p:cSld>
  <p:clrMapOvr>
    <a:masterClrMapping/>
  </p:clrMapOvr>
  <p:transition>
    <p:fade/>
  </p:transition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1117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1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80131"/>
      </p:ext>
    </p:extLst>
  </p:cSld>
  <p:clrMapOvr>
    <a:masterClrMapping/>
  </p:clrMapOvr>
  <p:transition>
    <p:fade/>
  </p:transition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16722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5781"/>
      </p:ext>
    </p:extLst>
  </p:cSld>
  <p:clrMapOvr>
    <a:masterClrMapping/>
  </p:clrMapOvr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803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79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35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02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81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28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7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9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6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0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13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5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9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672577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5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80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4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62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5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74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08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16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1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92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0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2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72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99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0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78018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7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39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635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9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09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54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1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5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7407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2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25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46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34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21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6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68166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7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28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8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4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6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6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0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9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22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9523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50056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4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4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59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78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7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77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4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0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29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1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6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85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9142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8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08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29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40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4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2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6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8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3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1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84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1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98483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63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0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8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0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183307" y="6358570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6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5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93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1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9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3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2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2966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9" cy="4646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48"/>
              </a:spcAft>
              <a:buNone/>
              <a:defRPr sz="1990" spc="-5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95" spc="-25" baseline="0"/>
            </a:lvl2pPr>
            <a:lvl3pPr marL="0" indent="0">
              <a:spcBef>
                <a:spcPts val="0"/>
              </a:spcBef>
              <a:spcAft>
                <a:spcPts val="200"/>
              </a:spcAft>
              <a:buNone/>
              <a:defRPr sz="995"/>
            </a:lvl3pPr>
            <a:lvl4pPr marL="0" indent="0">
              <a:spcBef>
                <a:spcPts val="0"/>
              </a:spcBef>
              <a:spcAft>
                <a:spcPts val="2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63039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3"/>
            <a:ext cx="8363939" cy="9952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49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3"/>
            <a:ext cx="8363939" cy="99520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5753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5038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08628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698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25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87649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2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5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7170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02766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23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41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525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5154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09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36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16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53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78608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290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0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2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51432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54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84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9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9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5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9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0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7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38" y="2357943"/>
            <a:ext cx="8363938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350" kern="1200" spc="-4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8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4062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2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3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2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8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0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8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1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32615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6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6862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3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1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66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41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4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4855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7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9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513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3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75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2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4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09039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b="0" i="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b="0" i="0" spc="-85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30373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257175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390228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0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19109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322362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4916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79537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2671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7269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7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3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03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4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32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7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74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6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63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5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0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90903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9323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7884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0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6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2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3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6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6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1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00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6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86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1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1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7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68038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4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6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9513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656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23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23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1097831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2414115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14009" y="4812255"/>
            <a:ext cx="5086293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8" y="5451232"/>
            <a:ext cx="1432343" cy="8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414022" y="4819484"/>
            <a:ext cx="350624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5708154" y="5675254"/>
            <a:ext cx="117903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90" y="5637171"/>
            <a:ext cx="906592" cy="55635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64" y="5286429"/>
            <a:ext cx="130692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86" y="5109041"/>
            <a:ext cx="1181681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45" y="5269477"/>
            <a:ext cx="1286390" cy="128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iSoftware_logo_N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89" y="5554494"/>
            <a:ext cx="1876173" cy="7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inkTek Corporatio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73" y="6193530"/>
            <a:ext cx="1033145" cy="41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9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37" y="2357941"/>
            <a:ext cx="8363938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800" kern="1200" spc="-5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59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7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6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4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7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183306" y="6358568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2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6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5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43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4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195189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139296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970784" cy="4525963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600200"/>
            <a:ext cx="403479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6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r>
              <a:rPr kumimoji="0" lang="en-US" dirty="0" smtClean="0"/>
              <a:t>Master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147248" cy="469990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749808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987552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78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7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222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51549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7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515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1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583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71402"/>
      </p:ext>
    </p:extLst>
  </p:cSld>
  <p:clrMapOvr>
    <a:masterClrMapping/>
  </p:clrMapOvr>
  <p:transition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74283"/>
      </p:ext>
    </p:extLst>
  </p:cSld>
  <p:clrMapOvr>
    <a:masterClrMapping/>
  </p:clrMapOvr>
  <p:transition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625172"/>
      </p:ext>
    </p:extLst>
  </p:cSld>
  <p:clrMapOvr>
    <a:masterClrMapping/>
  </p:clrMapOvr>
  <p:transition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1662"/>
      </p:ext>
    </p:extLst>
  </p:cSld>
  <p:clrMapOvr>
    <a:masterClrMapping/>
  </p:clrMapOvr>
  <p:transition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2742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08734"/>
      </p:ext>
    </p:extLst>
  </p:cSld>
  <p:clrMapOvr>
    <a:masterClrMapping/>
  </p:clrMapOvr>
  <p:transition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6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2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15981"/>
      </p:ext>
    </p:extLst>
  </p:cSld>
  <p:clrMapOvr>
    <a:masterClrMapping/>
  </p:clrMapOvr>
  <p:transition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4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1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8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0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58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3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49627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09989"/>
      </p:ext>
    </p:extLst>
  </p:cSld>
  <p:clrMapOvr>
    <a:masterClrMapping/>
  </p:clrMapOvr>
  <p:transition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82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47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34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44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8092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4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74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52444"/>
      </p:ext>
    </p:extLst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33045"/>
      </p:ext>
    </p:extLst>
  </p:cSld>
  <p:clrMapOvr>
    <a:masterClrMapping/>
  </p:clrMapOvr>
  <p:transition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485805"/>
      </p:ext>
    </p:extLst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14869"/>
      </p:ext>
    </p:extLst>
  </p:cSld>
  <p:clrMapOvr>
    <a:masterClrMapping/>
  </p:clrMapOvr>
  <p:transition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6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4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95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6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0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3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840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5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3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0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4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6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7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0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8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71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23502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7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1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7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9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56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67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792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7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8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7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6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9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3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15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29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7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1279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58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2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6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9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012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77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3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2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6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2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6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5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9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2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45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88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10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6663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701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0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0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58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771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8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5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0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8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6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2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2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8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6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1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5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4108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2058574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15077"/>
      </p:ext>
    </p:extLst>
  </p:cSld>
  <p:clrMapOvr>
    <a:masterClrMapping/>
  </p:clrMapOvr>
  <p:transition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79170"/>
      </p:ext>
    </p:extLst>
  </p:cSld>
  <p:clrMapOvr>
    <a:masterClrMapping/>
  </p:clrMapOvr>
  <p:transition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834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757949"/>
      </p:ext>
    </p:extLst>
  </p:cSld>
  <p:clrMapOvr>
    <a:masterClrMapping/>
  </p:clrMapOvr>
  <p:transition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69259"/>
      </p:ext>
    </p:extLst>
  </p:cSld>
  <p:clrMapOvr>
    <a:masterClrMapping/>
  </p:clrMapOvr>
  <p:transition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558277"/>
      </p:ext>
    </p:extLst>
  </p:cSld>
  <p:clrMapOvr>
    <a:masterClrMapping/>
  </p:clrMapOvr>
  <p:transition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39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9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9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59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5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0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0024"/>
      </p:ext>
    </p:extLst>
  </p:cSld>
  <p:clrMapOvr>
    <a:masterClrMapping/>
  </p:clrMapOvr>
  <p:transition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96879"/>
      </p:ext>
    </p:extLst>
  </p:cSld>
  <p:clrMapOvr>
    <a:masterClrMapping/>
  </p:clrMapOvr>
  <p:transition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3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5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8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265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0740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3282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0434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8122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0568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2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46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8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441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33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54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71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7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7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5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7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1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2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9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0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16378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5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1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4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88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50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0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1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85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6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4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72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74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30580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0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79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13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85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4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8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01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1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6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4750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1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9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8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3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4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06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1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8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10988"/>
      </p:ext>
    </p:extLst>
  </p:cSld>
  <p:clrMapOvr>
    <a:masterClrMapping/>
  </p:clrMapOvr>
  <p:transition>
    <p:fad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75164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84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91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10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51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0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1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3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6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0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02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53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9310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1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2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18042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6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7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75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544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24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4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4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5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7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05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49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13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0191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03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1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1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360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68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11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18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54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34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406194"/>
      </p:ext>
    </p:extLst>
  </p:cSld>
  <p:clrMapOvr>
    <a:masterClrMapping/>
  </p:clrMapOvr>
  <p:transition>
    <p:fade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32303"/>
      </p:ext>
    </p:extLst>
  </p:cSld>
  <p:clrMapOvr>
    <a:masterClrMapping/>
  </p:clrMapOvr>
  <p:transition>
    <p:fade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97234"/>
      </p:ext>
    </p:extLst>
  </p:cSld>
  <p:clrMapOvr>
    <a:masterClrMapping/>
  </p:clrMapOvr>
  <p:transition>
    <p:fade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915404"/>
      </p:ext>
    </p:extLst>
  </p:cSld>
  <p:clrMapOvr>
    <a:masterClrMapping/>
  </p:clrMapOvr>
  <p:transition>
    <p:fade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28792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6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6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3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1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9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5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9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2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3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026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28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27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3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65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0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802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74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03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574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5200"/>
      </p:ext>
    </p:extLst>
  </p:cSld>
  <p:clrMapOvr>
    <a:masterClrMapping/>
  </p:clrMapOvr>
  <p:transition>
    <p:fade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819076"/>
      </p:ext>
    </p:extLst>
  </p:cSld>
  <p:clrMapOvr>
    <a:masterClrMapping/>
  </p:clrMapOvr>
  <p:transition>
    <p:fade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81005"/>
      </p:ext>
    </p:extLst>
  </p:cSld>
  <p:clrMapOvr>
    <a:masterClrMapping/>
  </p:clrMapOvr>
  <p:transition>
    <p:fade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97563"/>
      </p:ext>
    </p:extLst>
  </p:cSld>
  <p:clrMapOvr>
    <a:masterClrMapping/>
  </p:clrMapOvr>
  <p:transition>
    <p:fade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1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0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37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60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04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04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04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0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4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2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27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0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9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5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581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1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54555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43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7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52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52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36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658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9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610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73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0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0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3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2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68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41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20058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94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17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1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89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3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44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79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76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4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2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0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85600"/>
      </p:ext>
    </p:extLst>
  </p:cSld>
  <p:clrMapOvr>
    <a:masterClrMapping/>
  </p:clrMapOvr>
  <p:transition>
    <p:fade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3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15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36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31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306890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19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719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062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71008"/>
      </p:ext>
    </p:extLst>
  </p:cSld>
  <p:clrMapOvr>
    <a:masterClrMapping/>
  </p:clrMapOvr>
  <p:transition>
    <p:fad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4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92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28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785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3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6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8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6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6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0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14163"/>
      </p:ext>
    </p:extLst>
  </p:cSld>
  <p:clrMapOvr>
    <a:masterClrMapping/>
  </p:clrMapOvr>
  <p:transition>
    <p:fade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3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46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53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16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2300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509017"/>
      </p:ext>
    </p:extLst>
  </p:cSld>
  <p:clrMapOvr>
    <a:masterClrMapping/>
  </p:clrMapOvr>
  <p:transition>
    <p:fade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51933"/>
      </p:ext>
    </p:extLst>
  </p:cSld>
  <p:clrMapOvr>
    <a:masterClrMapping/>
  </p:clrMapOvr>
  <p:transition>
    <p:fade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59325"/>
      </p:ext>
    </p:extLst>
  </p:cSld>
  <p:clrMapOvr>
    <a:masterClrMapping/>
  </p:clrMapOvr>
  <p:transition>
    <p:fade/>
  </p:transition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51867"/>
      </p:ext>
    </p:extLst>
  </p:cSld>
  <p:clrMapOvr>
    <a:masterClrMapping/>
  </p:clrMapOvr>
  <p:transition>
    <p:fade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7997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592431"/>
      </p:ext>
    </p:extLst>
  </p:cSld>
  <p:clrMapOvr>
    <a:masterClrMapping/>
  </p:clrMapOvr>
  <p:transition>
    <p:fade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83134"/>
      </p:ext>
    </p:extLst>
  </p:cSld>
  <p:clrMapOvr>
    <a:masterClrMapping/>
  </p:clrMapOvr>
  <p:transition>
    <p:fade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134038"/>
      </p:ext>
    </p:extLst>
  </p:cSld>
  <p:clrMapOvr>
    <a:masterClrMapping/>
  </p:clrMapOvr>
  <p:transition>
    <p:fade/>
  </p:transition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6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15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8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96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1568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1951"/>
      </p:ext>
    </p:extLst>
  </p:cSld>
  <p:clrMapOvr>
    <a:masterClrMapping/>
  </p:clrMapOvr>
  <p:transition>
    <p:fade/>
  </p:transition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7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2525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9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8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12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2238"/>
      </p:ext>
    </p:extLst>
  </p:cSld>
  <p:clrMapOvr>
    <a:masterClrMapping/>
  </p:clrMapOvr>
  <p:transition>
    <p:fade/>
  </p:transition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134722"/>
      </p:ext>
    </p:extLst>
  </p:cSld>
  <p:clrMapOvr>
    <a:masterClrMapping/>
  </p:clrMapOvr>
  <p:transition>
    <p:fade/>
  </p:transition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96639"/>
      </p:ext>
    </p:extLst>
  </p:cSld>
  <p:clrMapOvr>
    <a:masterClrMapping/>
  </p:clrMapOvr>
  <p:transition>
    <p:fade/>
  </p:transition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241937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11790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0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4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61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4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295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51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60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0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4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9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34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82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0838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7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4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38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04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07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231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43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59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35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0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7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5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18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28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58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89006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38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01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18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305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15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7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4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63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8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26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4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2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3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272150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3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65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4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6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2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4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3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1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8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7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6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5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8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24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2168"/>
      </p:ext>
    </p:extLst>
  </p:cSld>
  <p:clrMapOvr>
    <a:masterClrMapping/>
  </p:clrMapOvr>
  <p:transition>
    <p:fade/>
  </p:transition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01798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6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78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5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38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3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0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6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27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5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5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931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9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4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7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20441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0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98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2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392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36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0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2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7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02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56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14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83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050337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013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126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4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63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627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1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608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30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760599"/>
      </p:ext>
    </p:extLst>
  </p:cSld>
  <p:clrMapOvr>
    <a:masterClrMapping/>
  </p:clrMapOvr>
  <p:transition>
    <p:fade/>
  </p:transition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13450"/>
      </p:ext>
    </p:extLst>
  </p:cSld>
  <p:clrMapOvr>
    <a:masterClrMapping/>
  </p:clrMapOvr>
  <p:transition>
    <p:fade/>
  </p:transition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39117"/>
      </p:ext>
    </p:extLst>
  </p:cSld>
  <p:clrMapOvr>
    <a:masterClrMapping/>
  </p:clrMapOvr>
  <p:transition>
    <p:fade/>
  </p:transition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21678"/>
      </p:ext>
    </p:extLst>
  </p:cSld>
  <p:clrMapOvr>
    <a:masterClrMapping/>
  </p:clrMapOvr>
  <p:transition>
    <p:fade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21208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6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4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9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13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69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8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8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0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0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80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66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79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93331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3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5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773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7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22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2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75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526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6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585663"/>
      </p:ext>
    </p:extLst>
  </p:cSld>
  <p:clrMapOvr>
    <a:masterClrMapping/>
  </p:clrMapOvr>
  <p:transition>
    <p:fade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05114"/>
      </p:ext>
    </p:extLst>
  </p:cSld>
  <p:clrMapOvr>
    <a:masterClrMapping/>
  </p:clrMapOvr>
  <p:transition>
    <p:fade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16820"/>
      </p:ext>
    </p:extLst>
  </p:cSld>
  <p:clrMapOvr>
    <a:masterClrMapping/>
  </p:clrMapOvr>
  <p:transition>
    <p:fade/>
  </p:transition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31213"/>
      </p:ext>
    </p:extLst>
  </p:cSld>
  <p:clrMapOvr>
    <a:masterClrMapping/>
  </p:clrMapOvr>
  <p:transition>
    <p:fade/>
  </p:transition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6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29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0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3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66107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41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08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720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3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50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1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9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058832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9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36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61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1890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4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5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8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7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75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268968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759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164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92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80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59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8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27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144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071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8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0361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91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6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14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2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25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50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1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9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1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8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53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9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1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2.xml"/><Relationship Id="rId16" Type="http://schemas.openxmlformats.org/officeDocument/2006/relationships/slideLayout" Target="../slideLayouts/slideLayout326.xml"/><Relationship Id="rId20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slideLayout" Target="../slideLayouts/slideLayout325.xml"/><Relationship Id="rId23" Type="http://schemas.openxmlformats.org/officeDocument/2006/relationships/theme" Target="../theme/theme17.xml"/><Relationship Id="rId10" Type="http://schemas.openxmlformats.org/officeDocument/2006/relationships/slideLayout" Target="../slideLayouts/slideLayout320.xml"/><Relationship Id="rId19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Relationship Id="rId22" Type="http://schemas.openxmlformats.org/officeDocument/2006/relationships/slideLayout" Target="../slideLayouts/slideLayout33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slideLayout" Target="../slideLayouts/slideLayout3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theme" Target="../theme/theme19.xm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72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slideLayout" Target="../slideLayouts/slideLayout38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slideLayout" Target="../slideLayouts/slideLayout398.xml"/><Relationship Id="rId18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88.xml"/><Relationship Id="rId21" Type="http://schemas.openxmlformats.org/officeDocument/2006/relationships/theme" Target="../theme/theme21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17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87.xml"/><Relationship Id="rId16" Type="http://schemas.openxmlformats.org/officeDocument/2006/relationships/slideLayout" Target="../slideLayouts/slideLayout401.xml"/><Relationship Id="rId20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395.xml"/><Relationship Id="rId19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slideLayout" Target="../slideLayouts/slideLayout39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08.xml"/><Relationship Id="rId21" Type="http://schemas.openxmlformats.org/officeDocument/2006/relationships/theme" Target="../theme/theme22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slideLayout" Target="../slideLayouts/slideLayout438.xml"/><Relationship Id="rId18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28.xml"/><Relationship Id="rId21" Type="http://schemas.openxmlformats.org/officeDocument/2006/relationships/theme" Target="../theme/theme23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17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427.xml"/><Relationship Id="rId16" Type="http://schemas.openxmlformats.org/officeDocument/2006/relationships/slideLayout" Target="../slideLayouts/slideLayout441.xml"/><Relationship Id="rId20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5.xml"/><Relationship Id="rId19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slideLayout" Target="../slideLayouts/slideLayout43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slideLayout" Target="../slideLayouts/slideLayout458.xml"/><Relationship Id="rId18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48.xml"/><Relationship Id="rId21" Type="http://schemas.openxmlformats.org/officeDocument/2006/relationships/theme" Target="../theme/theme24.xml"/><Relationship Id="rId7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7.xml"/><Relationship Id="rId17" Type="http://schemas.openxmlformats.org/officeDocument/2006/relationships/slideLayout" Target="../slideLayouts/slideLayout462.xml"/><Relationship Id="rId2" Type="http://schemas.openxmlformats.org/officeDocument/2006/relationships/slideLayout" Target="../slideLayouts/slideLayout447.xml"/><Relationship Id="rId16" Type="http://schemas.openxmlformats.org/officeDocument/2006/relationships/slideLayout" Target="../slideLayouts/slideLayout461.xml"/><Relationship Id="rId20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55.xml"/><Relationship Id="rId19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75.xml"/><Relationship Id="rId21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theme" Target="../theme/theme26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9.xml"/><Relationship Id="rId1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8.xml"/><Relationship Id="rId17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498.xml"/><Relationship Id="rId16" Type="http://schemas.openxmlformats.org/officeDocument/2006/relationships/slideLayout" Target="../slideLayouts/slideLayout512.xml"/><Relationship Id="rId20" Type="http://schemas.openxmlformats.org/officeDocument/2006/relationships/theme" Target="../theme/theme27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06.xml"/><Relationship Id="rId19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1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25.xml"/><Relationship Id="rId19" Type="http://schemas.openxmlformats.org/officeDocument/2006/relationships/theme" Target="../theme/theme28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slideLayout" Target="../slideLayouts/slideLayout546.xml"/><Relationship Id="rId18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17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35.xml"/><Relationship Id="rId16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3.xml"/><Relationship Id="rId19" Type="http://schemas.openxmlformats.org/officeDocument/2006/relationships/theme" Target="../theme/theme29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Relationship Id="rId14" Type="http://schemas.openxmlformats.org/officeDocument/2006/relationships/slideLayout" Target="../slideLayouts/slideLayout5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564.xml"/><Relationship Id="rId1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54.xml"/><Relationship Id="rId21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17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53.xml"/><Relationship Id="rId16" Type="http://schemas.openxmlformats.org/officeDocument/2006/relationships/slideLayout" Target="../slideLayouts/slideLayout567.xml"/><Relationship Id="rId20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24" Type="http://schemas.openxmlformats.org/officeDocument/2006/relationships/theme" Target="../theme/theme30.xml"/><Relationship Id="rId5" Type="http://schemas.openxmlformats.org/officeDocument/2006/relationships/slideLayout" Target="../slideLayouts/slideLayout556.xml"/><Relationship Id="rId15" Type="http://schemas.openxmlformats.org/officeDocument/2006/relationships/slideLayout" Target="../slideLayouts/slideLayout566.xml"/><Relationship Id="rId23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61.xml"/><Relationship Id="rId19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Relationship Id="rId14" Type="http://schemas.openxmlformats.org/officeDocument/2006/relationships/slideLayout" Target="../slideLayouts/slideLayout565.xml"/><Relationship Id="rId22" Type="http://schemas.openxmlformats.org/officeDocument/2006/relationships/slideLayout" Target="../slideLayouts/slideLayout57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2.xml"/><Relationship Id="rId13" Type="http://schemas.openxmlformats.org/officeDocument/2006/relationships/slideLayout" Target="../slideLayouts/slideLayout587.xml"/><Relationship Id="rId18" Type="http://schemas.openxmlformats.org/officeDocument/2006/relationships/slideLayout" Target="../slideLayouts/slideLayout592.xml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12" Type="http://schemas.openxmlformats.org/officeDocument/2006/relationships/slideLayout" Target="../slideLayouts/slideLayout586.xml"/><Relationship Id="rId17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76.xml"/><Relationship Id="rId16" Type="http://schemas.openxmlformats.org/officeDocument/2006/relationships/slideLayout" Target="../slideLayouts/slideLayout590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11" Type="http://schemas.openxmlformats.org/officeDocument/2006/relationships/slideLayout" Target="../slideLayouts/slideLayout585.xml"/><Relationship Id="rId5" Type="http://schemas.openxmlformats.org/officeDocument/2006/relationships/slideLayout" Target="../slideLayouts/slideLayout579.xml"/><Relationship Id="rId1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84.xml"/><Relationship Id="rId19" Type="http://schemas.openxmlformats.org/officeDocument/2006/relationships/theme" Target="../theme/theme31.xml"/><Relationship Id="rId4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83.xml"/><Relationship Id="rId14" Type="http://schemas.openxmlformats.org/officeDocument/2006/relationships/slideLayout" Target="../slideLayouts/slideLayout58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0.xml"/><Relationship Id="rId13" Type="http://schemas.openxmlformats.org/officeDocument/2006/relationships/slideLayout" Target="../slideLayouts/slideLayout605.xml"/><Relationship Id="rId18" Type="http://schemas.openxmlformats.org/officeDocument/2006/relationships/slideLayout" Target="../slideLayouts/slideLayout610.xml"/><Relationship Id="rId3" Type="http://schemas.openxmlformats.org/officeDocument/2006/relationships/slideLayout" Target="../slideLayouts/slideLayout595.xml"/><Relationship Id="rId7" Type="http://schemas.openxmlformats.org/officeDocument/2006/relationships/slideLayout" Target="../slideLayouts/slideLayout599.xml"/><Relationship Id="rId12" Type="http://schemas.openxmlformats.org/officeDocument/2006/relationships/slideLayout" Target="../slideLayouts/slideLayout604.xml"/><Relationship Id="rId17" Type="http://schemas.openxmlformats.org/officeDocument/2006/relationships/slideLayout" Target="../slideLayouts/slideLayout609.xml"/><Relationship Id="rId2" Type="http://schemas.openxmlformats.org/officeDocument/2006/relationships/slideLayout" Target="../slideLayouts/slideLayout594.xml"/><Relationship Id="rId16" Type="http://schemas.openxmlformats.org/officeDocument/2006/relationships/slideLayout" Target="../slideLayouts/slideLayout608.xml"/><Relationship Id="rId20" Type="http://schemas.openxmlformats.org/officeDocument/2006/relationships/theme" Target="../theme/theme32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597.xml"/><Relationship Id="rId15" Type="http://schemas.openxmlformats.org/officeDocument/2006/relationships/slideLayout" Target="../slideLayouts/slideLayout607.xml"/><Relationship Id="rId10" Type="http://schemas.openxmlformats.org/officeDocument/2006/relationships/slideLayout" Target="../slideLayouts/slideLayout602.xml"/><Relationship Id="rId19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Relationship Id="rId14" Type="http://schemas.openxmlformats.org/officeDocument/2006/relationships/slideLayout" Target="../slideLayouts/slideLayout606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3.xml"/><Relationship Id="rId17" Type="http://schemas.openxmlformats.org/officeDocument/2006/relationships/theme" Target="../theme/theme33.xml"/><Relationship Id="rId2" Type="http://schemas.openxmlformats.org/officeDocument/2006/relationships/slideLayout" Target="../slideLayouts/slideLayout613.xml"/><Relationship Id="rId16" Type="http://schemas.openxmlformats.org/officeDocument/2006/relationships/slideLayout" Target="../slideLayouts/slideLayout627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5" Type="http://schemas.openxmlformats.org/officeDocument/2006/relationships/slideLayout" Target="../slideLayouts/slideLayout62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Relationship Id="rId14" Type="http://schemas.openxmlformats.org/officeDocument/2006/relationships/slideLayout" Target="../slideLayouts/slideLayout62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slideLayout" Target="../slideLayouts/slideLayout640.xml"/><Relationship Id="rId18" Type="http://schemas.openxmlformats.org/officeDocument/2006/relationships/slideLayout" Target="../slideLayouts/slideLayout645.xml"/><Relationship Id="rId3" Type="http://schemas.openxmlformats.org/officeDocument/2006/relationships/slideLayout" Target="../slideLayouts/slideLayout630.xml"/><Relationship Id="rId21" Type="http://schemas.openxmlformats.org/officeDocument/2006/relationships/slideLayout" Target="../slideLayouts/slideLayout648.xml"/><Relationship Id="rId7" Type="http://schemas.openxmlformats.org/officeDocument/2006/relationships/slideLayout" Target="../slideLayouts/slideLayout634.xml"/><Relationship Id="rId12" Type="http://schemas.openxmlformats.org/officeDocument/2006/relationships/slideLayout" Target="../slideLayouts/slideLayout639.xml"/><Relationship Id="rId17" Type="http://schemas.openxmlformats.org/officeDocument/2006/relationships/slideLayout" Target="../slideLayouts/slideLayout644.xml"/><Relationship Id="rId2" Type="http://schemas.openxmlformats.org/officeDocument/2006/relationships/slideLayout" Target="../slideLayouts/slideLayout629.xml"/><Relationship Id="rId16" Type="http://schemas.openxmlformats.org/officeDocument/2006/relationships/slideLayout" Target="../slideLayouts/slideLayout643.xml"/><Relationship Id="rId20" Type="http://schemas.openxmlformats.org/officeDocument/2006/relationships/slideLayout" Target="../slideLayouts/slideLayout647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5" Type="http://schemas.openxmlformats.org/officeDocument/2006/relationships/slideLayout" Target="../slideLayouts/slideLayout642.xml"/><Relationship Id="rId23" Type="http://schemas.openxmlformats.org/officeDocument/2006/relationships/theme" Target="../theme/theme34.xml"/><Relationship Id="rId10" Type="http://schemas.openxmlformats.org/officeDocument/2006/relationships/slideLayout" Target="../slideLayouts/slideLayout637.xml"/><Relationship Id="rId19" Type="http://schemas.openxmlformats.org/officeDocument/2006/relationships/slideLayout" Target="../slideLayouts/slideLayout646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Relationship Id="rId14" Type="http://schemas.openxmlformats.org/officeDocument/2006/relationships/slideLayout" Target="../slideLayouts/slideLayout641.xml"/><Relationship Id="rId22" Type="http://schemas.openxmlformats.org/officeDocument/2006/relationships/slideLayout" Target="../slideLayouts/slideLayout64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slideLayout" Target="../slideLayouts/slideLayout662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51.xml"/><Relationship Id="rId16" Type="http://schemas.openxmlformats.org/officeDocument/2006/relationships/theme" Target="../theme/theme35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5" Type="http://schemas.openxmlformats.org/officeDocument/2006/relationships/slideLayout" Target="../slideLayouts/slideLayout66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Relationship Id="rId14" Type="http://schemas.openxmlformats.org/officeDocument/2006/relationships/slideLayout" Target="../slideLayouts/slideLayout66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2.xml"/><Relationship Id="rId13" Type="http://schemas.openxmlformats.org/officeDocument/2006/relationships/slideLayout" Target="../slideLayouts/slideLayout677.xml"/><Relationship Id="rId18" Type="http://schemas.openxmlformats.org/officeDocument/2006/relationships/slideLayout" Target="../slideLayouts/slideLayout682.xml"/><Relationship Id="rId3" Type="http://schemas.openxmlformats.org/officeDocument/2006/relationships/slideLayout" Target="../slideLayouts/slideLayout667.xml"/><Relationship Id="rId21" Type="http://schemas.openxmlformats.org/officeDocument/2006/relationships/theme" Target="../theme/theme36.xml"/><Relationship Id="rId7" Type="http://schemas.openxmlformats.org/officeDocument/2006/relationships/slideLayout" Target="../slideLayouts/slideLayout671.xml"/><Relationship Id="rId12" Type="http://schemas.openxmlformats.org/officeDocument/2006/relationships/slideLayout" Target="../slideLayouts/slideLayout676.xml"/><Relationship Id="rId17" Type="http://schemas.openxmlformats.org/officeDocument/2006/relationships/slideLayout" Target="../slideLayouts/slideLayout681.xml"/><Relationship Id="rId2" Type="http://schemas.openxmlformats.org/officeDocument/2006/relationships/slideLayout" Target="../slideLayouts/slideLayout666.xml"/><Relationship Id="rId16" Type="http://schemas.openxmlformats.org/officeDocument/2006/relationships/slideLayout" Target="../slideLayouts/slideLayout680.xml"/><Relationship Id="rId20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65.xml"/><Relationship Id="rId6" Type="http://schemas.openxmlformats.org/officeDocument/2006/relationships/slideLayout" Target="../slideLayouts/slideLayout670.xml"/><Relationship Id="rId11" Type="http://schemas.openxmlformats.org/officeDocument/2006/relationships/slideLayout" Target="../slideLayouts/slideLayout675.xml"/><Relationship Id="rId5" Type="http://schemas.openxmlformats.org/officeDocument/2006/relationships/slideLayout" Target="../slideLayouts/slideLayout669.xml"/><Relationship Id="rId15" Type="http://schemas.openxmlformats.org/officeDocument/2006/relationships/slideLayout" Target="../slideLayouts/slideLayout679.xml"/><Relationship Id="rId10" Type="http://schemas.openxmlformats.org/officeDocument/2006/relationships/slideLayout" Target="../slideLayouts/slideLayout674.xml"/><Relationship Id="rId19" Type="http://schemas.openxmlformats.org/officeDocument/2006/relationships/slideLayout" Target="../slideLayouts/slideLayout683.xml"/><Relationship Id="rId4" Type="http://schemas.openxmlformats.org/officeDocument/2006/relationships/slideLayout" Target="../slideLayouts/slideLayout668.xml"/><Relationship Id="rId9" Type="http://schemas.openxmlformats.org/officeDocument/2006/relationships/slideLayout" Target="../slideLayouts/slideLayout673.xml"/><Relationship Id="rId14" Type="http://schemas.openxmlformats.org/officeDocument/2006/relationships/slideLayout" Target="../slideLayouts/slideLayout67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2.xml"/><Relationship Id="rId13" Type="http://schemas.openxmlformats.org/officeDocument/2006/relationships/slideLayout" Target="../slideLayouts/slideLayout697.xml"/><Relationship Id="rId18" Type="http://schemas.openxmlformats.org/officeDocument/2006/relationships/slideLayout" Target="../slideLayouts/slideLayout702.xml"/><Relationship Id="rId3" Type="http://schemas.openxmlformats.org/officeDocument/2006/relationships/slideLayout" Target="../slideLayouts/slideLayout687.xml"/><Relationship Id="rId21" Type="http://schemas.openxmlformats.org/officeDocument/2006/relationships/theme" Target="../theme/theme37.xml"/><Relationship Id="rId7" Type="http://schemas.openxmlformats.org/officeDocument/2006/relationships/slideLayout" Target="../slideLayouts/slideLayout691.xml"/><Relationship Id="rId12" Type="http://schemas.openxmlformats.org/officeDocument/2006/relationships/slideLayout" Target="../slideLayouts/slideLayout696.xml"/><Relationship Id="rId17" Type="http://schemas.openxmlformats.org/officeDocument/2006/relationships/slideLayout" Target="../slideLayouts/slideLayout701.xml"/><Relationship Id="rId2" Type="http://schemas.openxmlformats.org/officeDocument/2006/relationships/slideLayout" Target="../slideLayouts/slideLayout686.xml"/><Relationship Id="rId16" Type="http://schemas.openxmlformats.org/officeDocument/2006/relationships/slideLayout" Target="../slideLayouts/slideLayout700.xml"/><Relationship Id="rId20" Type="http://schemas.openxmlformats.org/officeDocument/2006/relationships/slideLayout" Target="../slideLayouts/slideLayout704.xml"/><Relationship Id="rId1" Type="http://schemas.openxmlformats.org/officeDocument/2006/relationships/slideLayout" Target="../slideLayouts/slideLayout685.xml"/><Relationship Id="rId6" Type="http://schemas.openxmlformats.org/officeDocument/2006/relationships/slideLayout" Target="../slideLayouts/slideLayout690.xml"/><Relationship Id="rId11" Type="http://schemas.openxmlformats.org/officeDocument/2006/relationships/slideLayout" Target="../slideLayouts/slideLayout695.xml"/><Relationship Id="rId5" Type="http://schemas.openxmlformats.org/officeDocument/2006/relationships/slideLayout" Target="../slideLayouts/slideLayout689.xml"/><Relationship Id="rId15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694.xml"/><Relationship Id="rId19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88.xml"/><Relationship Id="rId9" Type="http://schemas.openxmlformats.org/officeDocument/2006/relationships/slideLayout" Target="../slideLayouts/slideLayout693.xml"/><Relationship Id="rId14" Type="http://schemas.openxmlformats.org/officeDocument/2006/relationships/slideLayout" Target="../slideLayouts/slideLayout69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slideLayout" Target="../slideLayouts/slideLayout717.xml"/><Relationship Id="rId18" Type="http://schemas.openxmlformats.org/officeDocument/2006/relationships/slideLayout" Target="../slideLayouts/slideLayout722.xml"/><Relationship Id="rId3" Type="http://schemas.openxmlformats.org/officeDocument/2006/relationships/slideLayout" Target="../slideLayouts/slideLayout707.xml"/><Relationship Id="rId21" Type="http://schemas.openxmlformats.org/officeDocument/2006/relationships/theme" Target="../theme/theme38.xml"/><Relationship Id="rId7" Type="http://schemas.openxmlformats.org/officeDocument/2006/relationships/slideLayout" Target="../slideLayouts/slideLayout711.xml"/><Relationship Id="rId12" Type="http://schemas.openxmlformats.org/officeDocument/2006/relationships/slideLayout" Target="../slideLayouts/slideLayout716.xml"/><Relationship Id="rId17" Type="http://schemas.openxmlformats.org/officeDocument/2006/relationships/slideLayout" Target="../slideLayouts/slideLayout721.xml"/><Relationship Id="rId2" Type="http://schemas.openxmlformats.org/officeDocument/2006/relationships/slideLayout" Target="../slideLayouts/slideLayout706.xml"/><Relationship Id="rId16" Type="http://schemas.openxmlformats.org/officeDocument/2006/relationships/slideLayout" Target="../slideLayouts/slideLayout720.xml"/><Relationship Id="rId20" Type="http://schemas.openxmlformats.org/officeDocument/2006/relationships/slideLayout" Target="../slideLayouts/slideLayout724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5" Type="http://schemas.openxmlformats.org/officeDocument/2006/relationships/slideLayout" Target="../slideLayouts/slideLayout719.xml"/><Relationship Id="rId10" Type="http://schemas.openxmlformats.org/officeDocument/2006/relationships/slideLayout" Target="../slideLayouts/slideLayout714.xml"/><Relationship Id="rId19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Relationship Id="rId14" Type="http://schemas.openxmlformats.org/officeDocument/2006/relationships/slideLayout" Target="../slideLayouts/slideLayout71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2.xml"/><Relationship Id="rId13" Type="http://schemas.openxmlformats.org/officeDocument/2006/relationships/slideLayout" Target="../slideLayouts/slideLayout737.xml"/><Relationship Id="rId18" Type="http://schemas.openxmlformats.org/officeDocument/2006/relationships/slideLayout" Target="../slideLayouts/slideLayout742.xml"/><Relationship Id="rId3" Type="http://schemas.openxmlformats.org/officeDocument/2006/relationships/slideLayout" Target="../slideLayouts/slideLayout727.xml"/><Relationship Id="rId21" Type="http://schemas.openxmlformats.org/officeDocument/2006/relationships/theme" Target="../theme/theme39.xml"/><Relationship Id="rId7" Type="http://schemas.openxmlformats.org/officeDocument/2006/relationships/slideLayout" Target="../slideLayouts/slideLayout731.xml"/><Relationship Id="rId12" Type="http://schemas.openxmlformats.org/officeDocument/2006/relationships/slideLayout" Target="../slideLayouts/slideLayout736.xml"/><Relationship Id="rId17" Type="http://schemas.openxmlformats.org/officeDocument/2006/relationships/slideLayout" Target="../slideLayouts/slideLayout741.xml"/><Relationship Id="rId2" Type="http://schemas.openxmlformats.org/officeDocument/2006/relationships/slideLayout" Target="../slideLayouts/slideLayout726.xml"/><Relationship Id="rId16" Type="http://schemas.openxmlformats.org/officeDocument/2006/relationships/slideLayout" Target="../slideLayouts/slideLayout740.xml"/><Relationship Id="rId20" Type="http://schemas.openxmlformats.org/officeDocument/2006/relationships/slideLayout" Target="../slideLayouts/slideLayout744.xml"/><Relationship Id="rId1" Type="http://schemas.openxmlformats.org/officeDocument/2006/relationships/slideLayout" Target="../slideLayouts/slideLayout725.xml"/><Relationship Id="rId6" Type="http://schemas.openxmlformats.org/officeDocument/2006/relationships/slideLayout" Target="../slideLayouts/slideLayout730.xml"/><Relationship Id="rId11" Type="http://schemas.openxmlformats.org/officeDocument/2006/relationships/slideLayout" Target="../slideLayouts/slideLayout735.xml"/><Relationship Id="rId5" Type="http://schemas.openxmlformats.org/officeDocument/2006/relationships/slideLayout" Target="../slideLayouts/slideLayout729.xml"/><Relationship Id="rId15" Type="http://schemas.openxmlformats.org/officeDocument/2006/relationships/slideLayout" Target="../slideLayouts/slideLayout739.xml"/><Relationship Id="rId10" Type="http://schemas.openxmlformats.org/officeDocument/2006/relationships/slideLayout" Target="../slideLayouts/slideLayout734.xml"/><Relationship Id="rId19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28.xml"/><Relationship Id="rId9" Type="http://schemas.openxmlformats.org/officeDocument/2006/relationships/slideLayout" Target="../slideLayouts/slideLayout733.xml"/><Relationship Id="rId14" Type="http://schemas.openxmlformats.org/officeDocument/2006/relationships/slideLayout" Target="../slideLayouts/slideLayout7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747.xml"/><Relationship Id="rId7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46.xml"/><Relationship Id="rId1" Type="http://schemas.openxmlformats.org/officeDocument/2006/relationships/slideLayout" Target="../slideLayouts/slideLayout745.xml"/><Relationship Id="rId6" Type="http://schemas.openxmlformats.org/officeDocument/2006/relationships/slideLayout" Target="../slideLayouts/slideLayout750.xml"/><Relationship Id="rId5" Type="http://schemas.openxmlformats.org/officeDocument/2006/relationships/slideLayout" Target="../slideLayouts/slideLayout749.xml"/><Relationship Id="rId4" Type="http://schemas.openxmlformats.org/officeDocument/2006/relationships/slideLayout" Target="../slideLayouts/slideLayout74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764.xml"/><Relationship Id="rId18" Type="http://schemas.openxmlformats.org/officeDocument/2006/relationships/slideLayout" Target="../slideLayouts/slideLayout769.xml"/><Relationship Id="rId3" Type="http://schemas.openxmlformats.org/officeDocument/2006/relationships/slideLayout" Target="../slideLayouts/slideLayout754.xml"/><Relationship Id="rId21" Type="http://schemas.openxmlformats.org/officeDocument/2006/relationships/slideLayout" Target="../slideLayouts/slideLayout772.xml"/><Relationship Id="rId7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763.xml"/><Relationship Id="rId17" Type="http://schemas.openxmlformats.org/officeDocument/2006/relationships/slideLayout" Target="../slideLayouts/slideLayout768.xml"/><Relationship Id="rId25" Type="http://schemas.openxmlformats.org/officeDocument/2006/relationships/theme" Target="../theme/theme41.xml"/><Relationship Id="rId2" Type="http://schemas.openxmlformats.org/officeDocument/2006/relationships/slideLayout" Target="../slideLayouts/slideLayout753.xml"/><Relationship Id="rId16" Type="http://schemas.openxmlformats.org/officeDocument/2006/relationships/slideLayout" Target="../slideLayouts/slideLayout767.xml"/><Relationship Id="rId20" Type="http://schemas.openxmlformats.org/officeDocument/2006/relationships/slideLayout" Target="../slideLayouts/slideLayout771.xml"/><Relationship Id="rId1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7.xml"/><Relationship Id="rId11" Type="http://schemas.openxmlformats.org/officeDocument/2006/relationships/slideLayout" Target="../slideLayouts/slideLayout762.xml"/><Relationship Id="rId24" Type="http://schemas.openxmlformats.org/officeDocument/2006/relationships/slideLayout" Target="../slideLayouts/slideLayout775.xml"/><Relationship Id="rId5" Type="http://schemas.openxmlformats.org/officeDocument/2006/relationships/slideLayout" Target="../slideLayouts/slideLayout756.xml"/><Relationship Id="rId15" Type="http://schemas.openxmlformats.org/officeDocument/2006/relationships/slideLayout" Target="../slideLayouts/slideLayout766.xml"/><Relationship Id="rId23" Type="http://schemas.openxmlformats.org/officeDocument/2006/relationships/slideLayout" Target="../slideLayouts/slideLayout774.xml"/><Relationship Id="rId10" Type="http://schemas.openxmlformats.org/officeDocument/2006/relationships/slideLayout" Target="../slideLayouts/slideLayout761.xml"/><Relationship Id="rId19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765.xml"/><Relationship Id="rId22" Type="http://schemas.openxmlformats.org/officeDocument/2006/relationships/slideLayout" Target="../slideLayouts/slideLayout77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3.xml"/><Relationship Id="rId13" Type="http://schemas.openxmlformats.org/officeDocument/2006/relationships/slideLayout" Target="../slideLayouts/slideLayout788.xml"/><Relationship Id="rId18" Type="http://schemas.openxmlformats.org/officeDocument/2006/relationships/slideLayout" Target="../slideLayouts/slideLayout793.xml"/><Relationship Id="rId3" Type="http://schemas.openxmlformats.org/officeDocument/2006/relationships/slideLayout" Target="../slideLayouts/slideLayout778.xml"/><Relationship Id="rId7" Type="http://schemas.openxmlformats.org/officeDocument/2006/relationships/slideLayout" Target="../slideLayouts/slideLayout782.xml"/><Relationship Id="rId12" Type="http://schemas.openxmlformats.org/officeDocument/2006/relationships/slideLayout" Target="../slideLayouts/slideLayout787.xml"/><Relationship Id="rId17" Type="http://schemas.openxmlformats.org/officeDocument/2006/relationships/slideLayout" Target="../slideLayouts/slideLayout792.xml"/><Relationship Id="rId2" Type="http://schemas.openxmlformats.org/officeDocument/2006/relationships/slideLayout" Target="../slideLayouts/slideLayout777.xml"/><Relationship Id="rId16" Type="http://schemas.openxmlformats.org/officeDocument/2006/relationships/slideLayout" Target="../slideLayouts/slideLayout791.xml"/><Relationship Id="rId20" Type="http://schemas.openxmlformats.org/officeDocument/2006/relationships/theme" Target="../theme/theme42.xml"/><Relationship Id="rId1" Type="http://schemas.openxmlformats.org/officeDocument/2006/relationships/slideLayout" Target="../slideLayouts/slideLayout776.xml"/><Relationship Id="rId6" Type="http://schemas.openxmlformats.org/officeDocument/2006/relationships/slideLayout" Target="../slideLayouts/slideLayout781.xml"/><Relationship Id="rId11" Type="http://schemas.openxmlformats.org/officeDocument/2006/relationships/slideLayout" Target="../slideLayouts/slideLayout786.xml"/><Relationship Id="rId5" Type="http://schemas.openxmlformats.org/officeDocument/2006/relationships/slideLayout" Target="../slideLayouts/slideLayout780.xml"/><Relationship Id="rId15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85.xml"/><Relationship Id="rId19" Type="http://schemas.openxmlformats.org/officeDocument/2006/relationships/slideLayout" Target="../slideLayouts/slideLayout794.xml"/><Relationship Id="rId4" Type="http://schemas.openxmlformats.org/officeDocument/2006/relationships/slideLayout" Target="../slideLayouts/slideLayout779.xml"/><Relationship Id="rId9" Type="http://schemas.openxmlformats.org/officeDocument/2006/relationships/slideLayout" Target="../slideLayouts/slideLayout784.xml"/><Relationship Id="rId14" Type="http://schemas.openxmlformats.org/officeDocument/2006/relationships/slideLayout" Target="../slideLayouts/slideLayout789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2.xml"/><Relationship Id="rId13" Type="http://schemas.openxmlformats.org/officeDocument/2006/relationships/slideLayout" Target="../slideLayouts/slideLayout807.xml"/><Relationship Id="rId18" Type="http://schemas.openxmlformats.org/officeDocument/2006/relationships/slideLayout" Target="../slideLayouts/slideLayout812.xml"/><Relationship Id="rId3" Type="http://schemas.openxmlformats.org/officeDocument/2006/relationships/slideLayout" Target="../slideLayouts/slideLayout797.xml"/><Relationship Id="rId7" Type="http://schemas.openxmlformats.org/officeDocument/2006/relationships/slideLayout" Target="../slideLayouts/slideLayout801.xml"/><Relationship Id="rId12" Type="http://schemas.openxmlformats.org/officeDocument/2006/relationships/slideLayout" Target="../slideLayouts/slideLayout806.xml"/><Relationship Id="rId17" Type="http://schemas.openxmlformats.org/officeDocument/2006/relationships/slideLayout" Target="../slideLayouts/slideLayout811.xml"/><Relationship Id="rId2" Type="http://schemas.openxmlformats.org/officeDocument/2006/relationships/slideLayout" Target="../slideLayouts/slideLayout796.xml"/><Relationship Id="rId16" Type="http://schemas.openxmlformats.org/officeDocument/2006/relationships/slideLayout" Target="../slideLayouts/slideLayout810.xml"/><Relationship Id="rId1" Type="http://schemas.openxmlformats.org/officeDocument/2006/relationships/slideLayout" Target="../slideLayouts/slideLayout795.xml"/><Relationship Id="rId6" Type="http://schemas.openxmlformats.org/officeDocument/2006/relationships/slideLayout" Target="../slideLayouts/slideLayout800.xml"/><Relationship Id="rId11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799.xml"/><Relationship Id="rId15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04.xml"/><Relationship Id="rId19" Type="http://schemas.openxmlformats.org/officeDocument/2006/relationships/theme" Target="../theme/theme43.xml"/><Relationship Id="rId4" Type="http://schemas.openxmlformats.org/officeDocument/2006/relationships/slideLayout" Target="../slideLayouts/slideLayout798.xml"/><Relationship Id="rId9" Type="http://schemas.openxmlformats.org/officeDocument/2006/relationships/slideLayout" Target="../slideLayouts/slideLayout803.xml"/><Relationship Id="rId14" Type="http://schemas.openxmlformats.org/officeDocument/2006/relationships/slideLayout" Target="../slideLayouts/slideLayout808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0.xml"/><Relationship Id="rId13" Type="http://schemas.openxmlformats.org/officeDocument/2006/relationships/slideLayout" Target="../slideLayouts/slideLayout825.xml"/><Relationship Id="rId18" Type="http://schemas.openxmlformats.org/officeDocument/2006/relationships/slideLayout" Target="../slideLayouts/slideLayout830.xml"/><Relationship Id="rId3" Type="http://schemas.openxmlformats.org/officeDocument/2006/relationships/slideLayout" Target="../slideLayouts/slideLayout815.xml"/><Relationship Id="rId7" Type="http://schemas.openxmlformats.org/officeDocument/2006/relationships/slideLayout" Target="../slideLayouts/slideLayout819.xml"/><Relationship Id="rId12" Type="http://schemas.openxmlformats.org/officeDocument/2006/relationships/slideLayout" Target="../slideLayouts/slideLayout824.xml"/><Relationship Id="rId17" Type="http://schemas.openxmlformats.org/officeDocument/2006/relationships/slideLayout" Target="../slideLayouts/slideLayout829.xml"/><Relationship Id="rId2" Type="http://schemas.openxmlformats.org/officeDocument/2006/relationships/slideLayout" Target="../slideLayouts/slideLayout814.xml"/><Relationship Id="rId16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13.xml"/><Relationship Id="rId6" Type="http://schemas.openxmlformats.org/officeDocument/2006/relationships/slideLayout" Target="../slideLayouts/slideLayout818.xml"/><Relationship Id="rId11" Type="http://schemas.openxmlformats.org/officeDocument/2006/relationships/slideLayout" Target="../slideLayouts/slideLayout823.xml"/><Relationship Id="rId5" Type="http://schemas.openxmlformats.org/officeDocument/2006/relationships/slideLayout" Target="../slideLayouts/slideLayout817.xml"/><Relationship Id="rId15" Type="http://schemas.openxmlformats.org/officeDocument/2006/relationships/slideLayout" Target="../slideLayouts/slideLayout827.xml"/><Relationship Id="rId10" Type="http://schemas.openxmlformats.org/officeDocument/2006/relationships/slideLayout" Target="../slideLayouts/slideLayout822.xml"/><Relationship Id="rId19" Type="http://schemas.openxmlformats.org/officeDocument/2006/relationships/theme" Target="../theme/theme44.xml"/><Relationship Id="rId4" Type="http://schemas.openxmlformats.org/officeDocument/2006/relationships/slideLayout" Target="../slideLayouts/slideLayout816.xml"/><Relationship Id="rId9" Type="http://schemas.openxmlformats.org/officeDocument/2006/relationships/slideLayout" Target="../slideLayouts/slideLayout821.xml"/><Relationship Id="rId14" Type="http://schemas.openxmlformats.org/officeDocument/2006/relationships/slideLayout" Target="../slideLayouts/slideLayout82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8.xml"/><Relationship Id="rId13" Type="http://schemas.openxmlformats.org/officeDocument/2006/relationships/slideLayout" Target="../slideLayouts/slideLayout843.xml"/><Relationship Id="rId18" Type="http://schemas.openxmlformats.org/officeDocument/2006/relationships/slideLayout" Target="../slideLayouts/slideLayout848.xml"/><Relationship Id="rId3" Type="http://schemas.openxmlformats.org/officeDocument/2006/relationships/slideLayout" Target="../slideLayouts/slideLayout833.xml"/><Relationship Id="rId21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37.xml"/><Relationship Id="rId12" Type="http://schemas.openxmlformats.org/officeDocument/2006/relationships/slideLayout" Target="../slideLayouts/slideLayout842.xml"/><Relationship Id="rId17" Type="http://schemas.openxmlformats.org/officeDocument/2006/relationships/slideLayout" Target="../slideLayouts/slideLayout847.xml"/><Relationship Id="rId2" Type="http://schemas.openxmlformats.org/officeDocument/2006/relationships/slideLayout" Target="../slideLayouts/slideLayout832.xml"/><Relationship Id="rId16" Type="http://schemas.openxmlformats.org/officeDocument/2006/relationships/slideLayout" Target="../slideLayouts/slideLayout846.xml"/><Relationship Id="rId20" Type="http://schemas.openxmlformats.org/officeDocument/2006/relationships/slideLayout" Target="../slideLayouts/slideLayout850.xml"/><Relationship Id="rId1" Type="http://schemas.openxmlformats.org/officeDocument/2006/relationships/slideLayout" Target="../slideLayouts/slideLayout831.xml"/><Relationship Id="rId6" Type="http://schemas.openxmlformats.org/officeDocument/2006/relationships/slideLayout" Target="../slideLayouts/slideLayout836.xml"/><Relationship Id="rId11" Type="http://schemas.openxmlformats.org/officeDocument/2006/relationships/slideLayout" Target="../slideLayouts/slideLayout841.xml"/><Relationship Id="rId24" Type="http://schemas.openxmlformats.org/officeDocument/2006/relationships/theme" Target="../theme/theme45.xml"/><Relationship Id="rId5" Type="http://schemas.openxmlformats.org/officeDocument/2006/relationships/slideLayout" Target="../slideLayouts/slideLayout835.xml"/><Relationship Id="rId15" Type="http://schemas.openxmlformats.org/officeDocument/2006/relationships/slideLayout" Target="../slideLayouts/slideLayout845.xml"/><Relationship Id="rId23" Type="http://schemas.openxmlformats.org/officeDocument/2006/relationships/slideLayout" Target="../slideLayouts/slideLayout853.xml"/><Relationship Id="rId10" Type="http://schemas.openxmlformats.org/officeDocument/2006/relationships/slideLayout" Target="../slideLayouts/slideLayout840.xml"/><Relationship Id="rId19" Type="http://schemas.openxmlformats.org/officeDocument/2006/relationships/slideLayout" Target="../slideLayouts/slideLayout849.xml"/><Relationship Id="rId4" Type="http://schemas.openxmlformats.org/officeDocument/2006/relationships/slideLayout" Target="../slideLayouts/slideLayout834.xml"/><Relationship Id="rId9" Type="http://schemas.openxmlformats.org/officeDocument/2006/relationships/slideLayout" Target="../slideLayouts/slideLayout839.xml"/><Relationship Id="rId14" Type="http://schemas.openxmlformats.org/officeDocument/2006/relationships/slideLayout" Target="../slideLayouts/slideLayout844.xml"/><Relationship Id="rId22" Type="http://schemas.openxmlformats.org/officeDocument/2006/relationships/slideLayout" Target="../slideLayouts/slideLayout852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1.xml"/><Relationship Id="rId13" Type="http://schemas.openxmlformats.org/officeDocument/2006/relationships/slideLayout" Target="../slideLayouts/slideLayout866.xml"/><Relationship Id="rId18" Type="http://schemas.openxmlformats.org/officeDocument/2006/relationships/slideLayout" Target="../slideLayouts/slideLayout871.xml"/><Relationship Id="rId3" Type="http://schemas.openxmlformats.org/officeDocument/2006/relationships/slideLayout" Target="../slideLayouts/slideLayout856.xml"/><Relationship Id="rId7" Type="http://schemas.openxmlformats.org/officeDocument/2006/relationships/slideLayout" Target="../slideLayouts/slideLayout860.xml"/><Relationship Id="rId12" Type="http://schemas.openxmlformats.org/officeDocument/2006/relationships/slideLayout" Target="../slideLayouts/slideLayout865.xml"/><Relationship Id="rId17" Type="http://schemas.openxmlformats.org/officeDocument/2006/relationships/slideLayout" Target="../slideLayouts/slideLayout870.xml"/><Relationship Id="rId2" Type="http://schemas.openxmlformats.org/officeDocument/2006/relationships/slideLayout" Target="../slideLayouts/slideLayout855.xml"/><Relationship Id="rId16" Type="http://schemas.openxmlformats.org/officeDocument/2006/relationships/slideLayout" Target="../slideLayouts/slideLayout869.xml"/><Relationship Id="rId1" Type="http://schemas.openxmlformats.org/officeDocument/2006/relationships/slideLayout" Target="../slideLayouts/slideLayout854.xml"/><Relationship Id="rId6" Type="http://schemas.openxmlformats.org/officeDocument/2006/relationships/slideLayout" Target="../slideLayouts/slideLayout859.xml"/><Relationship Id="rId11" Type="http://schemas.openxmlformats.org/officeDocument/2006/relationships/slideLayout" Target="../slideLayouts/slideLayout864.xml"/><Relationship Id="rId5" Type="http://schemas.openxmlformats.org/officeDocument/2006/relationships/slideLayout" Target="../slideLayouts/slideLayout858.xml"/><Relationship Id="rId15" Type="http://schemas.openxmlformats.org/officeDocument/2006/relationships/slideLayout" Target="../slideLayouts/slideLayout868.xml"/><Relationship Id="rId10" Type="http://schemas.openxmlformats.org/officeDocument/2006/relationships/slideLayout" Target="../slideLayouts/slideLayout863.xml"/><Relationship Id="rId19" Type="http://schemas.openxmlformats.org/officeDocument/2006/relationships/theme" Target="../theme/theme46.xml"/><Relationship Id="rId4" Type="http://schemas.openxmlformats.org/officeDocument/2006/relationships/slideLayout" Target="../slideLayouts/slideLayout857.xml"/><Relationship Id="rId9" Type="http://schemas.openxmlformats.org/officeDocument/2006/relationships/slideLayout" Target="../slideLayouts/slideLayout862.xml"/><Relationship Id="rId14" Type="http://schemas.openxmlformats.org/officeDocument/2006/relationships/slideLayout" Target="../slideLayouts/slideLayout86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9.xml"/><Relationship Id="rId13" Type="http://schemas.openxmlformats.org/officeDocument/2006/relationships/slideLayout" Target="../slideLayouts/slideLayout884.xml"/><Relationship Id="rId18" Type="http://schemas.openxmlformats.org/officeDocument/2006/relationships/slideLayout" Target="../slideLayouts/slideLayout889.xml"/><Relationship Id="rId3" Type="http://schemas.openxmlformats.org/officeDocument/2006/relationships/slideLayout" Target="../slideLayouts/slideLayout874.xml"/><Relationship Id="rId7" Type="http://schemas.openxmlformats.org/officeDocument/2006/relationships/slideLayout" Target="../slideLayouts/slideLayout878.xml"/><Relationship Id="rId12" Type="http://schemas.openxmlformats.org/officeDocument/2006/relationships/slideLayout" Target="../slideLayouts/slideLayout883.xml"/><Relationship Id="rId17" Type="http://schemas.openxmlformats.org/officeDocument/2006/relationships/slideLayout" Target="../slideLayouts/slideLayout888.xml"/><Relationship Id="rId2" Type="http://schemas.openxmlformats.org/officeDocument/2006/relationships/slideLayout" Target="../slideLayouts/slideLayout873.xml"/><Relationship Id="rId16" Type="http://schemas.openxmlformats.org/officeDocument/2006/relationships/slideLayout" Target="../slideLayouts/slideLayout887.xml"/><Relationship Id="rId20" Type="http://schemas.openxmlformats.org/officeDocument/2006/relationships/theme" Target="../theme/theme47.xml"/><Relationship Id="rId1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7.xml"/><Relationship Id="rId11" Type="http://schemas.openxmlformats.org/officeDocument/2006/relationships/slideLayout" Target="../slideLayouts/slideLayout882.xml"/><Relationship Id="rId5" Type="http://schemas.openxmlformats.org/officeDocument/2006/relationships/slideLayout" Target="../slideLayouts/slideLayout876.xml"/><Relationship Id="rId15" Type="http://schemas.openxmlformats.org/officeDocument/2006/relationships/slideLayout" Target="../slideLayouts/slideLayout886.xml"/><Relationship Id="rId10" Type="http://schemas.openxmlformats.org/officeDocument/2006/relationships/slideLayout" Target="../slideLayouts/slideLayout881.xml"/><Relationship Id="rId19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80.xml"/><Relationship Id="rId14" Type="http://schemas.openxmlformats.org/officeDocument/2006/relationships/slideLayout" Target="../slideLayouts/slideLayout88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8.xml"/><Relationship Id="rId13" Type="http://schemas.openxmlformats.org/officeDocument/2006/relationships/slideLayout" Target="../slideLayouts/slideLayout903.xml"/><Relationship Id="rId3" Type="http://schemas.openxmlformats.org/officeDocument/2006/relationships/slideLayout" Target="../slideLayouts/slideLayout893.xml"/><Relationship Id="rId7" Type="http://schemas.openxmlformats.org/officeDocument/2006/relationships/slideLayout" Target="../slideLayouts/slideLayout897.xml"/><Relationship Id="rId12" Type="http://schemas.openxmlformats.org/officeDocument/2006/relationships/slideLayout" Target="../slideLayouts/slideLayout902.xml"/><Relationship Id="rId17" Type="http://schemas.openxmlformats.org/officeDocument/2006/relationships/theme" Target="../theme/theme48.xml"/><Relationship Id="rId2" Type="http://schemas.openxmlformats.org/officeDocument/2006/relationships/slideLayout" Target="../slideLayouts/slideLayout892.xml"/><Relationship Id="rId16" Type="http://schemas.openxmlformats.org/officeDocument/2006/relationships/slideLayout" Target="../slideLayouts/slideLayout906.xml"/><Relationship Id="rId1" Type="http://schemas.openxmlformats.org/officeDocument/2006/relationships/slideLayout" Target="../slideLayouts/slideLayout891.xml"/><Relationship Id="rId6" Type="http://schemas.openxmlformats.org/officeDocument/2006/relationships/slideLayout" Target="../slideLayouts/slideLayout896.xml"/><Relationship Id="rId11" Type="http://schemas.openxmlformats.org/officeDocument/2006/relationships/slideLayout" Target="../slideLayouts/slideLayout901.xml"/><Relationship Id="rId5" Type="http://schemas.openxmlformats.org/officeDocument/2006/relationships/slideLayout" Target="../slideLayouts/slideLayout895.xml"/><Relationship Id="rId15" Type="http://schemas.openxmlformats.org/officeDocument/2006/relationships/slideLayout" Target="../slideLayouts/slideLayout905.xml"/><Relationship Id="rId10" Type="http://schemas.openxmlformats.org/officeDocument/2006/relationships/slideLayout" Target="../slideLayouts/slideLayout900.xml"/><Relationship Id="rId4" Type="http://schemas.openxmlformats.org/officeDocument/2006/relationships/slideLayout" Target="../slideLayouts/slideLayout894.xml"/><Relationship Id="rId9" Type="http://schemas.openxmlformats.org/officeDocument/2006/relationships/slideLayout" Target="../slideLayouts/slideLayout899.xml"/><Relationship Id="rId14" Type="http://schemas.openxmlformats.org/officeDocument/2006/relationships/slideLayout" Target="../slideLayouts/slideLayout90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4.xml"/><Relationship Id="rId13" Type="http://schemas.openxmlformats.org/officeDocument/2006/relationships/slideLayout" Target="../slideLayouts/slideLayout919.xml"/><Relationship Id="rId18" Type="http://schemas.openxmlformats.org/officeDocument/2006/relationships/slideLayout" Target="../slideLayouts/slideLayout924.xml"/><Relationship Id="rId3" Type="http://schemas.openxmlformats.org/officeDocument/2006/relationships/slideLayout" Target="../slideLayouts/slideLayout909.xml"/><Relationship Id="rId21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13.xml"/><Relationship Id="rId12" Type="http://schemas.openxmlformats.org/officeDocument/2006/relationships/slideLayout" Target="../slideLayouts/slideLayout918.xml"/><Relationship Id="rId17" Type="http://schemas.openxmlformats.org/officeDocument/2006/relationships/slideLayout" Target="../slideLayouts/slideLayout923.xml"/><Relationship Id="rId2" Type="http://schemas.openxmlformats.org/officeDocument/2006/relationships/slideLayout" Target="../slideLayouts/slideLayout908.xml"/><Relationship Id="rId16" Type="http://schemas.openxmlformats.org/officeDocument/2006/relationships/slideLayout" Target="../slideLayouts/slideLayout922.xml"/><Relationship Id="rId20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07.xml"/><Relationship Id="rId6" Type="http://schemas.openxmlformats.org/officeDocument/2006/relationships/slideLayout" Target="../slideLayouts/slideLayout912.xml"/><Relationship Id="rId11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1.xml"/><Relationship Id="rId15" Type="http://schemas.openxmlformats.org/officeDocument/2006/relationships/slideLayout" Target="../slideLayouts/slideLayout921.xml"/><Relationship Id="rId23" Type="http://schemas.openxmlformats.org/officeDocument/2006/relationships/theme" Target="../theme/theme49.xml"/><Relationship Id="rId10" Type="http://schemas.openxmlformats.org/officeDocument/2006/relationships/slideLayout" Target="../slideLayouts/slideLayout916.xml"/><Relationship Id="rId19" Type="http://schemas.openxmlformats.org/officeDocument/2006/relationships/slideLayout" Target="../slideLayouts/slideLayout925.xml"/><Relationship Id="rId4" Type="http://schemas.openxmlformats.org/officeDocument/2006/relationships/slideLayout" Target="../slideLayouts/slideLayout910.xml"/><Relationship Id="rId9" Type="http://schemas.openxmlformats.org/officeDocument/2006/relationships/slideLayout" Target="../slideLayouts/slideLayout915.xml"/><Relationship Id="rId14" Type="http://schemas.openxmlformats.org/officeDocument/2006/relationships/slideLayout" Target="../slideLayouts/slideLayout920.xml"/><Relationship Id="rId22" Type="http://schemas.openxmlformats.org/officeDocument/2006/relationships/slideLayout" Target="../slideLayouts/slideLayout9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6.xml"/><Relationship Id="rId13" Type="http://schemas.openxmlformats.org/officeDocument/2006/relationships/slideLayout" Target="../slideLayouts/slideLayout941.xml"/><Relationship Id="rId3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5.xml"/><Relationship Id="rId12" Type="http://schemas.openxmlformats.org/officeDocument/2006/relationships/slideLayout" Target="../slideLayouts/slideLayout940.xml"/><Relationship Id="rId2" Type="http://schemas.openxmlformats.org/officeDocument/2006/relationships/slideLayout" Target="../slideLayouts/slideLayout930.xml"/><Relationship Id="rId16" Type="http://schemas.openxmlformats.org/officeDocument/2006/relationships/theme" Target="../theme/theme50.xml"/><Relationship Id="rId1" Type="http://schemas.openxmlformats.org/officeDocument/2006/relationships/slideLayout" Target="../slideLayouts/slideLayout929.xml"/><Relationship Id="rId6" Type="http://schemas.openxmlformats.org/officeDocument/2006/relationships/slideLayout" Target="../slideLayouts/slideLayout934.xml"/><Relationship Id="rId11" Type="http://schemas.openxmlformats.org/officeDocument/2006/relationships/slideLayout" Target="../slideLayouts/slideLayout939.xml"/><Relationship Id="rId5" Type="http://schemas.openxmlformats.org/officeDocument/2006/relationships/slideLayout" Target="../slideLayouts/slideLayout933.xml"/><Relationship Id="rId15" Type="http://schemas.openxmlformats.org/officeDocument/2006/relationships/slideLayout" Target="../slideLayouts/slideLayout943.xml"/><Relationship Id="rId10" Type="http://schemas.openxmlformats.org/officeDocument/2006/relationships/slideLayout" Target="../slideLayouts/slideLayout938.xml"/><Relationship Id="rId4" Type="http://schemas.openxmlformats.org/officeDocument/2006/relationships/slideLayout" Target="../slideLayouts/slideLayout932.xml"/><Relationship Id="rId9" Type="http://schemas.openxmlformats.org/officeDocument/2006/relationships/slideLayout" Target="../slideLayouts/slideLayout937.xml"/><Relationship Id="rId14" Type="http://schemas.openxmlformats.org/officeDocument/2006/relationships/slideLayout" Target="../slideLayouts/slideLayout94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1.xml"/><Relationship Id="rId13" Type="http://schemas.openxmlformats.org/officeDocument/2006/relationships/slideLayout" Target="../slideLayouts/slideLayout956.xml"/><Relationship Id="rId18" Type="http://schemas.openxmlformats.org/officeDocument/2006/relationships/slideLayout" Target="../slideLayouts/slideLayout961.xml"/><Relationship Id="rId3" Type="http://schemas.openxmlformats.org/officeDocument/2006/relationships/slideLayout" Target="../slideLayouts/slideLayout946.xml"/><Relationship Id="rId21" Type="http://schemas.openxmlformats.org/officeDocument/2006/relationships/theme" Target="../theme/theme51.xml"/><Relationship Id="rId7" Type="http://schemas.openxmlformats.org/officeDocument/2006/relationships/slideLayout" Target="../slideLayouts/slideLayout950.xml"/><Relationship Id="rId12" Type="http://schemas.openxmlformats.org/officeDocument/2006/relationships/slideLayout" Target="../slideLayouts/slideLayout955.xml"/><Relationship Id="rId17" Type="http://schemas.openxmlformats.org/officeDocument/2006/relationships/slideLayout" Target="../slideLayouts/slideLayout960.xml"/><Relationship Id="rId2" Type="http://schemas.openxmlformats.org/officeDocument/2006/relationships/slideLayout" Target="../slideLayouts/slideLayout945.xml"/><Relationship Id="rId16" Type="http://schemas.openxmlformats.org/officeDocument/2006/relationships/slideLayout" Target="../slideLayouts/slideLayout959.xml"/><Relationship Id="rId20" Type="http://schemas.openxmlformats.org/officeDocument/2006/relationships/slideLayout" Target="../slideLayouts/slideLayout963.xml"/><Relationship Id="rId1" Type="http://schemas.openxmlformats.org/officeDocument/2006/relationships/slideLayout" Target="../slideLayouts/slideLayout944.xml"/><Relationship Id="rId6" Type="http://schemas.openxmlformats.org/officeDocument/2006/relationships/slideLayout" Target="../slideLayouts/slideLayout949.xml"/><Relationship Id="rId11" Type="http://schemas.openxmlformats.org/officeDocument/2006/relationships/slideLayout" Target="../slideLayouts/slideLayout954.xml"/><Relationship Id="rId5" Type="http://schemas.openxmlformats.org/officeDocument/2006/relationships/slideLayout" Target="../slideLayouts/slideLayout948.xml"/><Relationship Id="rId15" Type="http://schemas.openxmlformats.org/officeDocument/2006/relationships/slideLayout" Target="../slideLayouts/slideLayout958.xml"/><Relationship Id="rId10" Type="http://schemas.openxmlformats.org/officeDocument/2006/relationships/slideLayout" Target="../slideLayouts/slideLayout953.xml"/><Relationship Id="rId19" Type="http://schemas.openxmlformats.org/officeDocument/2006/relationships/slideLayout" Target="../slideLayouts/slideLayout962.xml"/><Relationship Id="rId4" Type="http://schemas.openxmlformats.org/officeDocument/2006/relationships/slideLayout" Target="../slideLayouts/slideLayout947.xml"/><Relationship Id="rId9" Type="http://schemas.openxmlformats.org/officeDocument/2006/relationships/slideLayout" Target="../slideLayouts/slideLayout952.xml"/><Relationship Id="rId14" Type="http://schemas.openxmlformats.org/officeDocument/2006/relationships/slideLayout" Target="../slideLayouts/slideLayout95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1.xml"/><Relationship Id="rId13" Type="http://schemas.openxmlformats.org/officeDocument/2006/relationships/slideLayout" Target="../slideLayouts/slideLayout976.xml"/><Relationship Id="rId18" Type="http://schemas.openxmlformats.org/officeDocument/2006/relationships/slideLayout" Target="../slideLayouts/slideLayout981.xml"/><Relationship Id="rId3" Type="http://schemas.openxmlformats.org/officeDocument/2006/relationships/slideLayout" Target="../slideLayouts/slideLayout966.xml"/><Relationship Id="rId21" Type="http://schemas.openxmlformats.org/officeDocument/2006/relationships/theme" Target="../theme/theme52.xml"/><Relationship Id="rId7" Type="http://schemas.openxmlformats.org/officeDocument/2006/relationships/slideLayout" Target="../slideLayouts/slideLayout970.xml"/><Relationship Id="rId12" Type="http://schemas.openxmlformats.org/officeDocument/2006/relationships/slideLayout" Target="../slideLayouts/slideLayout975.xml"/><Relationship Id="rId17" Type="http://schemas.openxmlformats.org/officeDocument/2006/relationships/slideLayout" Target="../slideLayouts/slideLayout980.xml"/><Relationship Id="rId2" Type="http://schemas.openxmlformats.org/officeDocument/2006/relationships/slideLayout" Target="../slideLayouts/slideLayout965.xml"/><Relationship Id="rId16" Type="http://schemas.openxmlformats.org/officeDocument/2006/relationships/slideLayout" Target="../slideLayouts/slideLayout979.xml"/><Relationship Id="rId20" Type="http://schemas.openxmlformats.org/officeDocument/2006/relationships/slideLayout" Target="../slideLayouts/slideLayout983.xml"/><Relationship Id="rId1" Type="http://schemas.openxmlformats.org/officeDocument/2006/relationships/slideLayout" Target="../slideLayouts/slideLayout964.xml"/><Relationship Id="rId6" Type="http://schemas.openxmlformats.org/officeDocument/2006/relationships/slideLayout" Target="../slideLayouts/slideLayout969.xml"/><Relationship Id="rId11" Type="http://schemas.openxmlformats.org/officeDocument/2006/relationships/slideLayout" Target="../slideLayouts/slideLayout974.xml"/><Relationship Id="rId5" Type="http://schemas.openxmlformats.org/officeDocument/2006/relationships/slideLayout" Target="../slideLayouts/slideLayout968.xml"/><Relationship Id="rId15" Type="http://schemas.openxmlformats.org/officeDocument/2006/relationships/slideLayout" Target="../slideLayouts/slideLayout978.xml"/><Relationship Id="rId10" Type="http://schemas.openxmlformats.org/officeDocument/2006/relationships/slideLayout" Target="../slideLayouts/slideLayout973.xml"/><Relationship Id="rId19" Type="http://schemas.openxmlformats.org/officeDocument/2006/relationships/slideLayout" Target="../slideLayouts/slideLayout982.xml"/><Relationship Id="rId4" Type="http://schemas.openxmlformats.org/officeDocument/2006/relationships/slideLayout" Target="../slideLayouts/slideLayout967.xml"/><Relationship Id="rId9" Type="http://schemas.openxmlformats.org/officeDocument/2006/relationships/slideLayout" Target="../slideLayouts/slideLayout972.xml"/><Relationship Id="rId14" Type="http://schemas.openxmlformats.org/officeDocument/2006/relationships/slideLayout" Target="../slideLayouts/slideLayout977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1.xml"/><Relationship Id="rId13" Type="http://schemas.openxmlformats.org/officeDocument/2006/relationships/slideLayout" Target="../slideLayouts/slideLayout996.xml"/><Relationship Id="rId18" Type="http://schemas.openxmlformats.org/officeDocument/2006/relationships/slideLayout" Target="../slideLayouts/slideLayout1001.xml"/><Relationship Id="rId3" Type="http://schemas.openxmlformats.org/officeDocument/2006/relationships/slideLayout" Target="../slideLayouts/slideLayout986.xml"/><Relationship Id="rId21" Type="http://schemas.openxmlformats.org/officeDocument/2006/relationships/theme" Target="../theme/theme53.xml"/><Relationship Id="rId7" Type="http://schemas.openxmlformats.org/officeDocument/2006/relationships/slideLayout" Target="../slideLayouts/slideLayout990.xml"/><Relationship Id="rId12" Type="http://schemas.openxmlformats.org/officeDocument/2006/relationships/slideLayout" Target="../slideLayouts/slideLayout995.xml"/><Relationship Id="rId17" Type="http://schemas.openxmlformats.org/officeDocument/2006/relationships/slideLayout" Target="../slideLayouts/slideLayout1000.xml"/><Relationship Id="rId2" Type="http://schemas.openxmlformats.org/officeDocument/2006/relationships/slideLayout" Target="../slideLayouts/slideLayout985.xml"/><Relationship Id="rId16" Type="http://schemas.openxmlformats.org/officeDocument/2006/relationships/slideLayout" Target="../slideLayouts/slideLayout999.xml"/><Relationship Id="rId20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984.xml"/><Relationship Id="rId6" Type="http://schemas.openxmlformats.org/officeDocument/2006/relationships/slideLayout" Target="../slideLayouts/slideLayout989.xml"/><Relationship Id="rId11" Type="http://schemas.openxmlformats.org/officeDocument/2006/relationships/slideLayout" Target="../slideLayouts/slideLayout994.xml"/><Relationship Id="rId5" Type="http://schemas.openxmlformats.org/officeDocument/2006/relationships/slideLayout" Target="../slideLayouts/slideLayout988.xml"/><Relationship Id="rId15" Type="http://schemas.openxmlformats.org/officeDocument/2006/relationships/slideLayout" Target="../slideLayouts/slideLayout998.xml"/><Relationship Id="rId10" Type="http://schemas.openxmlformats.org/officeDocument/2006/relationships/slideLayout" Target="../slideLayouts/slideLayout993.xml"/><Relationship Id="rId19" Type="http://schemas.openxmlformats.org/officeDocument/2006/relationships/slideLayout" Target="../slideLayouts/slideLayout1002.xml"/><Relationship Id="rId4" Type="http://schemas.openxmlformats.org/officeDocument/2006/relationships/slideLayout" Target="../slideLayouts/slideLayout987.xml"/><Relationship Id="rId9" Type="http://schemas.openxmlformats.org/officeDocument/2006/relationships/slideLayout" Target="../slideLayouts/slideLayout992.xml"/><Relationship Id="rId14" Type="http://schemas.openxmlformats.org/officeDocument/2006/relationships/slideLayout" Target="../slideLayouts/slideLayout99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1.xml"/><Relationship Id="rId13" Type="http://schemas.openxmlformats.org/officeDocument/2006/relationships/slideLayout" Target="../slideLayouts/slideLayout1016.xml"/><Relationship Id="rId18" Type="http://schemas.openxmlformats.org/officeDocument/2006/relationships/slideLayout" Target="../slideLayouts/slideLayout1021.xml"/><Relationship Id="rId3" Type="http://schemas.openxmlformats.org/officeDocument/2006/relationships/slideLayout" Target="../slideLayouts/slideLayout1006.xml"/><Relationship Id="rId21" Type="http://schemas.openxmlformats.org/officeDocument/2006/relationships/theme" Target="../theme/theme54.xml"/><Relationship Id="rId7" Type="http://schemas.openxmlformats.org/officeDocument/2006/relationships/slideLayout" Target="../slideLayouts/slideLayout1010.xml"/><Relationship Id="rId12" Type="http://schemas.openxmlformats.org/officeDocument/2006/relationships/slideLayout" Target="../slideLayouts/slideLayout1015.xml"/><Relationship Id="rId17" Type="http://schemas.openxmlformats.org/officeDocument/2006/relationships/slideLayout" Target="../slideLayouts/slideLayout1020.xml"/><Relationship Id="rId2" Type="http://schemas.openxmlformats.org/officeDocument/2006/relationships/slideLayout" Target="../slideLayouts/slideLayout1005.xml"/><Relationship Id="rId16" Type="http://schemas.openxmlformats.org/officeDocument/2006/relationships/slideLayout" Target="../slideLayouts/slideLayout1019.xml"/><Relationship Id="rId20" Type="http://schemas.openxmlformats.org/officeDocument/2006/relationships/slideLayout" Target="../slideLayouts/slideLayout1023.xml"/><Relationship Id="rId1" Type="http://schemas.openxmlformats.org/officeDocument/2006/relationships/slideLayout" Target="../slideLayouts/slideLayout1004.xml"/><Relationship Id="rId6" Type="http://schemas.openxmlformats.org/officeDocument/2006/relationships/slideLayout" Target="../slideLayouts/slideLayout1009.xml"/><Relationship Id="rId11" Type="http://schemas.openxmlformats.org/officeDocument/2006/relationships/slideLayout" Target="../slideLayouts/slideLayout1014.xml"/><Relationship Id="rId5" Type="http://schemas.openxmlformats.org/officeDocument/2006/relationships/slideLayout" Target="../slideLayouts/slideLayout1008.xml"/><Relationship Id="rId15" Type="http://schemas.openxmlformats.org/officeDocument/2006/relationships/slideLayout" Target="../slideLayouts/slideLayout1018.xml"/><Relationship Id="rId10" Type="http://schemas.openxmlformats.org/officeDocument/2006/relationships/slideLayout" Target="../slideLayouts/slideLayout1013.xml"/><Relationship Id="rId19" Type="http://schemas.openxmlformats.org/officeDocument/2006/relationships/slideLayout" Target="../slideLayouts/slideLayout1022.xml"/><Relationship Id="rId4" Type="http://schemas.openxmlformats.org/officeDocument/2006/relationships/slideLayout" Target="../slideLayouts/slideLayout1007.xml"/><Relationship Id="rId9" Type="http://schemas.openxmlformats.org/officeDocument/2006/relationships/slideLayout" Target="../slideLayouts/slideLayout1012.xml"/><Relationship Id="rId14" Type="http://schemas.openxmlformats.org/officeDocument/2006/relationships/slideLayout" Target="../slideLayouts/slideLayout1017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5.xml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2" Type="http://schemas.openxmlformats.org/officeDocument/2006/relationships/slideLayout" Target="../slideLayouts/slideLayout1025.xml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5" Type="http://schemas.openxmlformats.org/officeDocument/2006/relationships/slideLayout" Target="../slideLayouts/slideLayout1028.xml"/><Relationship Id="rId4" Type="http://schemas.openxmlformats.org/officeDocument/2006/relationships/slideLayout" Target="../slideLayouts/slideLayout102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8.xml"/><Relationship Id="rId13" Type="http://schemas.openxmlformats.org/officeDocument/2006/relationships/slideLayout" Target="../slideLayouts/slideLayout1043.xml"/><Relationship Id="rId18" Type="http://schemas.openxmlformats.org/officeDocument/2006/relationships/slideLayout" Target="../slideLayouts/slideLayout1048.xml"/><Relationship Id="rId3" Type="http://schemas.openxmlformats.org/officeDocument/2006/relationships/slideLayout" Target="../slideLayouts/slideLayout1033.xml"/><Relationship Id="rId21" Type="http://schemas.openxmlformats.org/officeDocument/2006/relationships/slideLayout" Target="../slideLayouts/slideLayout1051.xml"/><Relationship Id="rId7" Type="http://schemas.openxmlformats.org/officeDocument/2006/relationships/slideLayout" Target="../slideLayouts/slideLayout1037.xml"/><Relationship Id="rId12" Type="http://schemas.openxmlformats.org/officeDocument/2006/relationships/slideLayout" Target="../slideLayouts/slideLayout1042.xml"/><Relationship Id="rId17" Type="http://schemas.openxmlformats.org/officeDocument/2006/relationships/slideLayout" Target="../slideLayouts/slideLayout1047.xml"/><Relationship Id="rId25" Type="http://schemas.openxmlformats.org/officeDocument/2006/relationships/theme" Target="../theme/theme56.xml"/><Relationship Id="rId2" Type="http://schemas.openxmlformats.org/officeDocument/2006/relationships/slideLayout" Target="../slideLayouts/slideLayout1032.xml"/><Relationship Id="rId16" Type="http://schemas.openxmlformats.org/officeDocument/2006/relationships/slideLayout" Target="../slideLayouts/slideLayout1046.xml"/><Relationship Id="rId20" Type="http://schemas.openxmlformats.org/officeDocument/2006/relationships/slideLayout" Target="../slideLayouts/slideLayout1050.xml"/><Relationship Id="rId1" Type="http://schemas.openxmlformats.org/officeDocument/2006/relationships/slideLayout" Target="../slideLayouts/slideLayout1031.xml"/><Relationship Id="rId6" Type="http://schemas.openxmlformats.org/officeDocument/2006/relationships/slideLayout" Target="../slideLayouts/slideLayout1036.xml"/><Relationship Id="rId11" Type="http://schemas.openxmlformats.org/officeDocument/2006/relationships/slideLayout" Target="../slideLayouts/slideLayout1041.xml"/><Relationship Id="rId24" Type="http://schemas.openxmlformats.org/officeDocument/2006/relationships/slideLayout" Target="../slideLayouts/slideLayout1054.xml"/><Relationship Id="rId5" Type="http://schemas.openxmlformats.org/officeDocument/2006/relationships/slideLayout" Target="../slideLayouts/slideLayout1035.xml"/><Relationship Id="rId15" Type="http://schemas.openxmlformats.org/officeDocument/2006/relationships/slideLayout" Target="../slideLayouts/slideLayout1045.xml"/><Relationship Id="rId23" Type="http://schemas.openxmlformats.org/officeDocument/2006/relationships/slideLayout" Target="../slideLayouts/slideLayout1053.xml"/><Relationship Id="rId10" Type="http://schemas.openxmlformats.org/officeDocument/2006/relationships/slideLayout" Target="../slideLayouts/slideLayout1040.xml"/><Relationship Id="rId19" Type="http://schemas.openxmlformats.org/officeDocument/2006/relationships/slideLayout" Target="../slideLayouts/slideLayout1049.xml"/><Relationship Id="rId4" Type="http://schemas.openxmlformats.org/officeDocument/2006/relationships/slideLayout" Target="../slideLayouts/slideLayout1034.xml"/><Relationship Id="rId9" Type="http://schemas.openxmlformats.org/officeDocument/2006/relationships/slideLayout" Target="../slideLayouts/slideLayout1039.xml"/><Relationship Id="rId14" Type="http://schemas.openxmlformats.org/officeDocument/2006/relationships/slideLayout" Target="../slideLayouts/slideLayout1044.xml"/><Relationship Id="rId22" Type="http://schemas.openxmlformats.org/officeDocument/2006/relationships/slideLayout" Target="../slideLayouts/slideLayout1052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2.xml"/><Relationship Id="rId13" Type="http://schemas.openxmlformats.org/officeDocument/2006/relationships/slideLayout" Target="../slideLayouts/slideLayout1067.xml"/><Relationship Id="rId18" Type="http://schemas.openxmlformats.org/officeDocument/2006/relationships/slideLayout" Target="../slideLayouts/slideLayout1072.xml"/><Relationship Id="rId3" Type="http://schemas.openxmlformats.org/officeDocument/2006/relationships/slideLayout" Target="../slideLayouts/slideLayout1057.xml"/><Relationship Id="rId7" Type="http://schemas.openxmlformats.org/officeDocument/2006/relationships/slideLayout" Target="../slideLayouts/slideLayout1061.xml"/><Relationship Id="rId12" Type="http://schemas.openxmlformats.org/officeDocument/2006/relationships/slideLayout" Target="../slideLayouts/slideLayout1066.xml"/><Relationship Id="rId17" Type="http://schemas.openxmlformats.org/officeDocument/2006/relationships/slideLayout" Target="../slideLayouts/slideLayout1071.xml"/><Relationship Id="rId2" Type="http://schemas.openxmlformats.org/officeDocument/2006/relationships/slideLayout" Target="../slideLayouts/slideLayout1056.xml"/><Relationship Id="rId16" Type="http://schemas.openxmlformats.org/officeDocument/2006/relationships/slideLayout" Target="../slideLayouts/slideLayout1070.xml"/><Relationship Id="rId20" Type="http://schemas.openxmlformats.org/officeDocument/2006/relationships/theme" Target="../theme/theme57.xml"/><Relationship Id="rId1" Type="http://schemas.openxmlformats.org/officeDocument/2006/relationships/slideLayout" Target="../slideLayouts/slideLayout1055.xml"/><Relationship Id="rId6" Type="http://schemas.openxmlformats.org/officeDocument/2006/relationships/slideLayout" Target="../slideLayouts/slideLayout1060.xml"/><Relationship Id="rId11" Type="http://schemas.openxmlformats.org/officeDocument/2006/relationships/slideLayout" Target="../slideLayouts/slideLayout1065.xml"/><Relationship Id="rId5" Type="http://schemas.openxmlformats.org/officeDocument/2006/relationships/slideLayout" Target="../slideLayouts/slideLayout1059.xml"/><Relationship Id="rId15" Type="http://schemas.openxmlformats.org/officeDocument/2006/relationships/slideLayout" Target="../slideLayouts/slideLayout1069.xml"/><Relationship Id="rId10" Type="http://schemas.openxmlformats.org/officeDocument/2006/relationships/slideLayout" Target="../slideLayouts/slideLayout1064.xml"/><Relationship Id="rId19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58.xml"/><Relationship Id="rId9" Type="http://schemas.openxmlformats.org/officeDocument/2006/relationships/slideLayout" Target="../slideLayouts/slideLayout1063.xml"/><Relationship Id="rId14" Type="http://schemas.openxmlformats.org/officeDocument/2006/relationships/slideLayout" Target="../slideLayouts/slideLayout1068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1.xml"/><Relationship Id="rId13" Type="http://schemas.openxmlformats.org/officeDocument/2006/relationships/slideLayout" Target="../slideLayouts/slideLayout1086.xml"/><Relationship Id="rId18" Type="http://schemas.openxmlformats.org/officeDocument/2006/relationships/slideLayout" Target="../slideLayouts/slideLayout1091.xml"/><Relationship Id="rId3" Type="http://schemas.openxmlformats.org/officeDocument/2006/relationships/slideLayout" Target="../slideLayouts/slideLayout1076.xml"/><Relationship Id="rId7" Type="http://schemas.openxmlformats.org/officeDocument/2006/relationships/slideLayout" Target="../slideLayouts/slideLayout1080.xml"/><Relationship Id="rId12" Type="http://schemas.openxmlformats.org/officeDocument/2006/relationships/slideLayout" Target="../slideLayouts/slideLayout1085.xml"/><Relationship Id="rId17" Type="http://schemas.openxmlformats.org/officeDocument/2006/relationships/slideLayout" Target="../slideLayouts/slideLayout1090.xml"/><Relationship Id="rId2" Type="http://schemas.openxmlformats.org/officeDocument/2006/relationships/slideLayout" Target="../slideLayouts/slideLayout1075.xml"/><Relationship Id="rId16" Type="http://schemas.openxmlformats.org/officeDocument/2006/relationships/slideLayout" Target="../slideLayouts/slideLayout1089.xml"/><Relationship Id="rId1" Type="http://schemas.openxmlformats.org/officeDocument/2006/relationships/slideLayout" Target="../slideLayouts/slideLayout1074.xml"/><Relationship Id="rId6" Type="http://schemas.openxmlformats.org/officeDocument/2006/relationships/slideLayout" Target="../slideLayouts/slideLayout1079.xml"/><Relationship Id="rId11" Type="http://schemas.openxmlformats.org/officeDocument/2006/relationships/slideLayout" Target="../slideLayouts/slideLayout1084.xml"/><Relationship Id="rId5" Type="http://schemas.openxmlformats.org/officeDocument/2006/relationships/slideLayout" Target="../slideLayouts/slideLayout1078.xml"/><Relationship Id="rId15" Type="http://schemas.openxmlformats.org/officeDocument/2006/relationships/slideLayout" Target="../slideLayouts/slideLayout1088.xml"/><Relationship Id="rId10" Type="http://schemas.openxmlformats.org/officeDocument/2006/relationships/slideLayout" Target="../slideLayouts/slideLayout1083.xml"/><Relationship Id="rId19" Type="http://schemas.openxmlformats.org/officeDocument/2006/relationships/theme" Target="../theme/theme58.xml"/><Relationship Id="rId4" Type="http://schemas.openxmlformats.org/officeDocument/2006/relationships/slideLayout" Target="../slideLayouts/slideLayout1077.xml"/><Relationship Id="rId9" Type="http://schemas.openxmlformats.org/officeDocument/2006/relationships/slideLayout" Target="../slideLayouts/slideLayout1082.xml"/><Relationship Id="rId14" Type="http://schemas.openxmlformats.org/officeDocument/2006/relationships/slideLayout" Target="../slideLayouts/slideLayout1087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9.xml"/><Relationship Id="rId13" Type="http://schemas.openxmlformats.org/officeDocument/2006/relationships/slideLayout" Target="../slideLayouts/slideLayout1104.xml"/><Relationship Id="rId18" Type="http://schemas.openxmlformats.org/officeDocument/2006/relationships/slideLayout" Target="../slideLayouts/slideLayout1109.xml"/><Relationship Id="rId3" Type="http://schemas.openxmlformats.org/officeDocument/2006/relationships/slideLayout" Target="../slideLayouts/slideLayout1094.xml"/><Relationship Id="rId7" Type="http://schemas.openxmlformats.org/officeDocument/2006/relationships/slideLayout" Target="../slideLayouts/slideLayout1098.xml"/><Relationship Id="rId12" Type="http://schemas.openxmlformats.org/officeDocument/2006/relationships/slideLayout" Target="../slideLayouts/slideLayout1103.xml"/><Relationship Id="rId17" Type="http://schemas.openxmlformats.org/officeDocument/2006/relationships/slideLayout" Target="../slideLayouts/slideLayout1108.xml"/><Relationship Id="rId2" Type="http://schemas.openxmlformats.org/officeDocument/2006/relationships/slideLayout" Target="../slideLayouts/slideLayout1093.xml"/><Relationship Id="rId16" Type="http://schemas.openxmlformats.org/officeDocument/2006/relationships/slideLayout" Target="../slideLayouts/slideLayout1107.xml"/><Relationship Id="rId1" Type="http://schemas.openxmlformats.org/officeDocument/2006/relationships/slideLayout" Target="../slideLayouts/slideLayout1092.xml"/><Relationship Id="rId6" Type="http://schemas.openxmlformats.org/officeDocument/2006/relationships/slideLayout" Target="../slideLayouts/slideLayout1097.xml"/><Relationship Id="rId11" Type="http://schemas.openxmlformats.org/officeDocument/2006/relationships/slideLayout" Target="../slideLayouts/slideLayout1102.xml"/><Relationship Id="rId5" Type="http://schemas.openxmlformats.org/officeDocument/2006/relationships/slideLayout" Target="../slideLayouts/slideLayout1096.xml"/><Relationship Id="rId15" Type="http://schemas.openxmlformats.org/officeDocument/2006/relationships/slideLayout" Target="../slideLayouts/slideLayout1106.xml"/><Relationship Id="rId10" Type="http://schemas.openxmlformats.org/officeDocument/2006/relationships/slideLayout" Target="../slideLayouts/slideLayout1101.xml"/><Relationship Id="rId19" Type="http://schemas.openxmlformats.org/officeDocument/2006/relationships/theme" Target="../theme/theme59.xml"/><Relationship Id="rId4" Type="http://schemas.openxmlformats.org/officeDocument/2006/relationships/slideLayout" Target="../slideLayouts/slideLayout1095.xml"/><Relationship Id="rId9" Type="http://schemas.openxmlformats.org/officeDocument/2006/relationships/slideLayout" Target="../slideLayouts/slideLayout1100.xml"/><Relationship Id="rId14" Type="http://schemas.openxmlformats.org/officeDocument/2006/relationships/slideLayout" Target="../slideLayouts/slideLayout1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7.xml"/><Relationship Id="rId13" Type="http://schemas.openxmlformats.org/officeDocument/2006/relationships/slideLayout" Target="../slideLayouts/slideLayout1122.xml"/><Relationship Id="rId18" Type="http://schemas.openxmlformats.org/officeDocument/2006/relationships/slideLayout" Target="../slideLayouts/slideLayout1127.xml"/><Relationship Id="rId3" Type="http://schemas.openxmlformats.org/officeDocument/2006/relationships/slideLayout" Target="../slideLayouts/slideLayout1112.xml"/><Relationship Id="rId21" Type="http://schemas.openxmlformats.org/officeDocument/2006/relationships/slideLayout" Target="../slideLayouts/slideLayout1130.xml"/><Relationship Id="rId7" Type="http://schemas.openxmlformats.org/officeDocument/2006/relationships/slideLayout" Target="../slideLayouts/slideLayout1116.xml"/><Relationship Id="rId12" Type="http://schemas.openxmlformats.org/officeDocument/2006/relationships/slideLayout" Target="../slideLayouts/slideLayout1121.xml"/><Relationship Id="rId17" Type="http://schemas.openxmlformats.org/officeDocument/2006/relationships/slideLayout" Target="../slideLayouts/slideLayout1126.xml"/><Relationship Id="rId2" Type="http://schemas.openxmlformats.org/officeDocument/2006/relationships/slideLayout" Target="../slideLayouts/slideLayout1111.xml"/><Relationship Id="rId16" Type="http://schemas.openxmlformats.org/officeDocument/2006/relationships/slideLayout" Target="../slideLayouts/slideLayout1125.xml"/><Relationship Id="rId20" Type="http://schemas.openxmlformats.org/officeDocument/2006/relationships/slideLayout" Target="../slideLayouts/slideLayout1129.xml"/><Relationship Id="rId1" Type="http://schemas.openxmlformats.org/officeDocument/2006/relationships/slideLayout" Target="../slideLayouts/slideLayout1110.xml"/><Relationship Id="rId6" Type="http://schemas.openxmlformats.org/officeDocument/2006/relationships/slideLayout" Target="../slideLayouts/slideLayout1115.xml"/><Relationship Id="rId11" Type="http://schemas.openxmlformats.org/officeDocument/2006/relationships/slideLayout" Target="../slideLayouts/slideLayout1120.xml"/><Relationship Id="rId24" Type="http://schemas.openxmlformats.org/officeDocument/2006/relationships/theme" Target="../theme/theme60.xml"/><Relationship Id="rId5" Type="http://schemas.openxmlformats.org/officeDocument/2006/relationships/slideLayout" Target="../slideLayouts/slideLayout1114.xml"/><Relationship Id="rId15" Type="http://schemas.openxmlformats.org/officeDocument/2006/relationships/slideLayout" Target="../slideLayouts/slideLayout1124.xml"/><Relationship Id="rId23" Type="http://schemas.openxmlformats.org/officeDocument/2006/relationships/slideLayout" Target="../slideLayouts/slideLayout1132.xml"/><Relationship Id="rId10" Type="http://schemas.openxmlformats.org/officeDocument/2006/relationships/slideLayout" Target="../slideLayouts/slideLayout1119.xml"/><Relationship Id="rId19" Type="http://schemas.openxmlformats.org/officeDocument/2006/relationships/slideLayout" Target="../slideLayouts/slideLayout1128.xml"/><Relationship Id="rId4" Type="http://schemas.openxmlformats.org/officeDocument/2006/relationships/slideLayout" Target="../slideLayouts/slideLayout1113.xml"/><Relationship Id="rId9" Type="http://schemas.openxmlformats.org/officeDocument/2006/relationships/slideLayout" Target="../slideLayouts/slideLayout1118.xml"/><Relationship Id="rId14" Type="http://schemas.openxmlformats.org/officeDocument/2006/relationships/slideLayout" Target="../slideLayouts/slideLayout1123.xml"/><Relationship Id="rId22" Type="http://schemas.openxmlformats.org/officeDocument/2006/relationships/slideLayout" Target="../slideLayouts/slideLayout1131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0.xml"/><Relationship Id="rId13" Type="http://schemas.openxmlformats.org/officeDocument/2006/relationships/slideLayout" Target="../slideLayouts/slideLayout1145.xml"/><Relationship Id="rId18" Type="http://schemas.openxmlformats.org/officeDocument/2006/relationships/slideLayout" Target="../slideLayouts/slideLayout1150.xml"/><Relationship Id="rId3" Type="http://schemas.openxmlformats.org/officeDocument/2006/relationships/slideLayout" Target="../slideLayouts/slideLayout1135.xml"/><Relationship Id="rId7" Type="http://schemas.openxmlformats.org/officeDocument/2006/relationships/slideLayout" Target="../slideLayouts/slideLayout1139.xml"/><Relationship Id="rId12" Type="http://schemas.openxmlformats.org/officeDocument/2006/relationships/slideLayout" Target="../slideLayouts/slideLayout1144.xml"/><Relationship Id="rId17" Type="http://schemas.openxmlformats.org/officeDocument/2006/relationships/slideLayout" Target="../slideLayouts/slideLayout1149.xml"/><Relationship Id="rId2" Type="http://schemas.openxmlformats.org/officeDocument/2006/relationships/slideLayout" Target="../slideLayouts/slideLayout1134.xml"/><Relationship Id="rId16" Type="http://schemas.openxmlformats.org/officeDocument/2006/relationships/slideLayout" Target="../slideLayouts/slideLayout1148.xml"/><Relationship Id="rId1" Type="http://schemas.openxmlformats.org/officeDocument/2006/relationships/slideLayout" Target="../slideLayouts/slideLayout1133.xml"/><Relationship Id="rId6" Type="http://schemas.openxmlformats.org/officeDocument/2006/relationships/slideLayout" Target="../slideLayouts/slideLayout1138.xml"/><Relationship Id="rId11" Type="http://schemas.openxmlformats.org/officeDocument/2006/relationships/slideLayout" Target="../slideLayouts/slideLayout1143.xml"/><Relationship Id="rId5" Type="http://schemas.openxmlformats.org/officeDocument/2006/relationships/slideLayout" Target="../slideLayouts/slideLayout1137.xml"/><Relationship Id="rId15" Type="http://schemas.openxmlformats.org/officeDocument/2006/relationships/slideLayout" Target="../slideLayouts/slideLayout1147.xml"/><Relationship Id="rId10" Type="http://schemas.openxmlformats.org/officeDocument/2006/relationships/slideLayout" Target="../slideLayouts/slideLayout1142.xml"/><Relationship Id="rId19" Type="http://schemas.openxmlformats.org/officeDocument/2006/relationships/theme" Target="../theme/theme61.xml"/><Relationship Id="rId4" Type="http://schemas.openxmlformats.org/officeDocument/2006/relationships/slideLayout" Target="../slideLayouts/slideLayout1136.xml"/><Relationship Id="rId9" Type="http://schemas.openxmlformats.org/officeDocument/2006/relationships/slideLayout" Target="../slideLayouts/slideLayout1141.xml"/><Relationship Id="rId14" Type="http://schemas.openxmlformats.org/officeDocument/2006/relationships/slideLayout" Target="../slideLayouts/slideLayout1146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8.xml"/><Relationship Id="rId13" Type="http://schemas.openxmlformats.org/officeDocument/2006/relationships/slideLayout" Target="../slideLayouts/slideLayout1163.xml"/><Relationship Id="rId18" Type="http://schemas.openxmlformats.org/officeDocument/2006/relationships/slideLayout" Target="../slideLayouts/slideLayout1168.xml"/><Relationship Id="rId3" Type="http://schemas.openxmlformats.org/officeDocument/2006/relationships/slideLayout" Target="../slideLayouts/slideLayout1153.xml"/><Relationship Id="rId7" Type="http://schemas.openxmlformats.org/officeDocument/2006/relationships/slideLayout" Target="../slideLayouts/slideLayout1157.xml"/><Relationship Id="rId12" Type="http://schemas.openxmlformats.org/officeDocument/2006/relationships/slideLayout" Target="../slideLayouts/slideLayout1162.xml"/><Relationship Id="rId17" Type="http://schemas.openxmlformats.org/officeDocument/2006/relationships/slideLayout" Target="../slideLayouts/slideLayout1167.xml"/><Relationship Id="rId2" Type="http://schemas.openxmlformats.org/officeDocument/2006/relationships/slideLayout" Target="../slideLayouts/slideLayout1152.xml"/><Relationship Id="rId16" Type="http://schemas.openxmlformats.org/officeDocument/2006/relationships/slideLayout" Target="../slideLayouts/slideLayout1166.xml"/><Relationship Id="rId20" Type="http://schemas.openxmlformats.org/officeDocument/2006/relationships/theme" Target="../theme/theme62.xml"/><Relationship Id="rId1" Type="http://schemas.openxmlformats.org/officeDocument/2006/relationships/slideLayout" Target="../slideLayouts/slideLayout1151.xml"/><Relationship Id="rId6" Type="http://schemas.openxmlformats.org/officeDocument/2006/relationships/slideLayout" Target="../slideLayouts/slideLayout1156.xml"/><Relationship Id="rId11" Type="http://schemas.openxmlformats.org/officeDocument/2006/relationships/slideLayout" Target="../slideLayouts/slideLayout1161.xml"/><Relationship Id="rId5" Type="http://schemas.openxmlformats.org/officeDocument/2006/relationships/slideLayout" Target="../slideLayouts/slideLayout1155.xml"/><Relationship Id="rId15" Type="http://schemas.openxmlformats.org/officeDocument/2006/relationships/slideLayout" Target="../slideLayouts/slideLayout1165.xml"/><Relationship Id="rId10" Type="http://schemas.openxmlformats.org/officeDocument/2006/relationships/slideLayout" Target="../slideLayouts/slideLayout1160.xml"/><Relationship Id="rId19" Type="http://schemas.openxmlformats.org/officeDocument/2006/relationships/slideLayout" Target="../slideLayouts/slideLayout1169.xml"/><Relationship Id="rId4" Type="http://schemas.openxmlformats.org/officeDocument/2006/relationships/slideLayout" Target="../slideLayouts/slideLayout1154.xml"/><Relationship Id="rId9" Type="http://schemas.openxmlformats.org/officeDocument/2006/relationships/slideLayout" Target="../slideLayouts/slideLayout1159.xml"/><Relationship Id="rId14" Type="http://schemas.openxmlformats.org/officeDocument/2006/relationships/slideLayout" Target="../slideLayouts/slideLayout1164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7.xml"/><Relationship Id="rId13" Type="http://schemas.openxmlformats.org/officeDocument/2006/relationships/slideLayout" Target="../slideLayouts/slideLayout1182.xml"/><Relationship Id="rId3" Type="http://schemas.openxmlformats.org/officeDocument/2006/relationships/slideLayout" Target="../slideLayouts/slideLayout1172.xml"/><Relationship Id="rId7" Type="http://schemas.openxmlformats.org/officeDocument/2006/relationships/slideLayout" Target="../slideLayouts/slideLayout1176.xml"/><Relationship Id="rId12" Type="http://schemas.openxmlformats.org/officeDocument/2006/relationships/slideLayout" Target="../slideLayouts/slideLayout1181.xml"/><Relationship Id="rId17" Type="http://schemas.openxmlformats.org/officeDocument/2006/relationships/theme" Target="../theme/theme63.xml"/><Relationship Id="rId2" Type="http://schemas.openxmlformats.org/officeDocument/2006/relationships/slideLayout" Target="../slideLayouts/slideLayout1171.xml"/><Relationship Id="rId16" Type="http://schemas.openxmlformats.org/officeDocument/2006/relationships/slideLayout" Target="../slideLayouts/slideLayout1185.xml"/><Relationship Id="rId1" Type="http://schemas.openxmlformats.org/officeDocument/2006/relationships/slideLayout" Target="../slideLayouts/slideLayout1170.xml"/><Relationship Id="rId6" Type="http://schemas.openxmlformats.org/officeDocument/2006/relationships/slideLayout" Target="../slideLayouts/slideLayout1175.xml"/><Relationship Id="rId11" Type="http://schemas.openxmlformats.org/officeDocument/2006/relationships/slideLayout" Target="../slideLayouts/slideLayout1180.xml"/><Relationship Id="rId5" Type="http://schemas.openxmlformats.org/officeDocument/2006/relationships/slideLayout" Target="../slideLayouts/slideLayout1174.xml"/><Relationship Id="rId15" Type="http://schemas.openxmlformats.org/officeDocument/2006/relationships/slideLayout" Target="../slideLayouts/slideLayout1184.xml"/><Relationship Id="rId10" Type="http://schemas.openxmlformats.org/officeDocument/2006/relationships/slideLayout" Target="../slideLayouts/slideLayout1179.xml"/><Relationship Id="rId4" Type="http://schemas.openxmlformats.org/officeDocument/2006/relationships/slideLayout" Target="../slideLayouts/slideLayout1173.xml"/><Relationship Id="rId9" Type="http://schemas.openxmlformats.org/officeDocument/2006/relationships/slideLayout" Target="../slideLayouts/slideLayout1178.xml"/><Relationship Id="rId14" Type="http://schemas.openxmlformats.org/officeDocument/2006/relationships/slideLayout" Target="../slideLayouts/slideLayout118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3.xml"/><Relationship Id="rId13" Type="http://schemas.openxmlformats.org/officeDocument/2006/relationships/slideLayout" Target="../slideLayouts/slideLayout1198.xml"/><Relationship Id="rId18" Type="http://schemas.openxmlformats.org/officeDocument/2006/relationships/slideLayout" Target="../slideLayouts/slideLayout1203.xml"/><Relationship Id="rId3" Type="http://schemas.openxmlformats.org/officeDocument/2006/relationships/slideLayout" Target="../slideLayouts/slideLayout1188.xml"/><Relationship Id="rId21" Type="http://schemas.openxmlformats.org/officeDocument/2006/relationships/slideLayout" Target="../slideLayouts/slideLayout1206.xml"/><Relationship Id="rId7" Type="http://schemas.openxmlformats.org/officeDocument/2006/relationships/slideLayout" Target="../slideLayouts/slideLayout1192.xml"/><Relationship Id="rId12" Type="http://schemas.openxmlformats.org/officeDocument/2006/relationships/slideLayout" Target="../slideLayouts/slideLayout1197.xml"/><Relationship Id="rId17" Type="http://schemas.openxmlformats.org/officeDocument/2006/relationships/slideLayout" Target="../slideLayouts/slideLayout1202.xml"/><Relationship Id="rId2" Type="http://schemas.openxmlformats.org/officeDocument/2006/relationships/slideLayout" Target="../slideLayouts/slideLayout1187.xml"/><Relationship Id="rId16" Type="http://schemas.openxmlformats.org/officeDocument/2006/relationships/slideLayout" Target="../slideLayouts/slideLayout1201.xml"/><Relationship Id="rId20" Type="http://schemas.openxmlformats.org/officeDocument/2006/relationships/slideLayout" Target="../slideLayouts/slideLayout1205.xml"/><Relationship Id="rId1" Type="http://schemas.openxmlformats.org/officeDocument/2006/relationships/slideLayout" Target="../slideLayouts/slideLayout1186.xml"/><Relationship Id="rId6" Type="http://schemas.openxmlformats.org/officeDocument/2006/relationships/slideLayout" Target="../slideLayouts/slideLayout1191.xml"/><Relationship Id="rId11" Type="http://schemas.openxmlformats.org/officeDocument/2006/relationships/slideLayout" Target="../slideLayouts/slideLayout1196.xml"/><Relationship Id="rId5" Type="http://schemas.openxmlformats.org/officeDocument/2006/relationships/slideLayout" Target="../slideLayouts/slideLayout1190.xml"/><Relationship Id="rId15" Type="http://schemas.openxmlformats.org/officeDocument/2006/relationships/slideLayout" Target="../slideLayouts/slideLayout1200.xml"/><Relationship Id="rId23" Type="http://schemas.openxmlformats.org/officeDocument/2006/relationships/theme" Target="../theme/theme64.xml"/><Relationship Id="rId10" Type="http://schemas.openxmlformats.org/officeDocument/2006/relationships/slideLayout" Target="../slideLayouts/slideLayout1195.xml"/><Relationship Id="rId19" Type="http://schemas.openxmlformats.org/officeDocument/2006/relationships/slideLayout" Target="../slideLayouts/slideLayout1204.xml"/><Relationship Id="rId4" Type="http://schemas.openxmlformats.org/officeDocument/2006/relationships/slideLayout" Target="../slideLayouts/slideLayout1189.xml"/><Relationship Id="rId9" Type="http://schemas.openxmlformats.org/officeDocument/2006/relationships/slideLayout" Target="../slideLayouts/slideLayout1194.xml"/><Relationship Id="rId14" Type="http://schemas.openxmlformats.org/officeDocument/2006/relationships/slideLayout" Target="../slideLayouts/slideLayout1199.xml"/><Relationship Id="rId22" Type="http://schemas.openxmlformats.org/officeDocument/2006/relationships/slideLayout" Target="../slideLayouts/slideLayout1207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5.xml"/><Relationship Id="rId13" Type="http://schemas.openxmlformats.org/officeDocument/2006/relationships/slideLayout" Target="../slideLayouts/slideLayout1220.xml"/><Relationship Id="rId3" Type="http://schemas.openxmlformats.org/officeDocument/2006/relationships/slideLayout" Target="../slideLayouts/slideLayout1210.xml"/><Relationship Id="rId7" Type="http://schemas.openxmlformats.org/officeDocument/2006/relationships/slideLayout" Target="../slideLayouts/slideLayout1214.xml"/><Relationship Id="rId12" Type="http://schemas.openxmlformats.org/officeDocument/2006/relationships/slideLayout" Target="../slideLayouts/slideLayout1219.xml"/><Relationship Id="rId2" Type="http://schemas.openxmlformats.org/officeDocument/2006/relationships/slideLayout" Target="../slideLayouts/slideLayout1209.xml"/><Relationship Id="rId16" Type="http://schemas.openxmlformats.org/officeDocument/2006/relationships/theme" Target="../theme/theme65.xml"/><Relationship Id="rId1" Type="http://schemas.openxmlformats.org/officeDocument/2006/relationships/slideLayout" Target="../slideLayouts/slideLayout1208.xml"/><Relationship Id="rId6" Type="http://schemas.openxmlformats.org/officeDocument/2006/relationships/slideLayout" Target="../slideLayouts/slideLayout1213.xml"/><Relationship Id="rId11" Type="http://schemas.openxmlformats.org/officeDocument/2006/relationships/slideLayout" Target="../slideLayouts/slideLayout1218.xml"/><Relationship Id="rId5" Type="http://schemas.openxmlformats.org/officeDocument/2006/relationships/slideLayout" Target="../slideLayouts/slideLayout1212.xml"/><Relationship Id="rId15" Type="http://schemas.openxmlformats.org/officeDocument/2006/relationships/slideLayout" Target="../slideLayouts/slideLayout1222.xml"/><Relationship Id="rId10" Type="http://schemas.openxmlformats.org/officeDocument/2006/relationships/slideLayout" Target="../slideLayouts/slideLayout1217.xml"/><Relationship Id="rId4" Type="http://schemas.openxmlformats.org/officeDocument/2006/relationships/slideLayout" Target="../slideLayouts/slideLayout1211.xml"/><Relationship Id="rId9" Type="http://schemas.openxmlformats.org/officeDocument/2006/relationships/slideLayout" Target="../slideLayouts/slideLayout1216.xml"/><Relationship Id="rId14" Type="http://schemas.openxmlformats.org/officeDocument/2006/relationships/slideLayout" Target="../slideLayouts/slideLayout1221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0.xml"/><Relationship Id="rId13" Type="http://schemas.openxmlformats.org/officeDocument/2006/relationships/slideLayout" Target="../slideLayouts/slideLayout1235.xml"/><Relationship Id="rId18" Type="http://schemas.openxmlformats.org/officeDocument/2006/relationships/slideLayout" Target="../slideLayouts/slideLayout1240.xml"/><Relationship Id="rId3" Type="http://schemas.openxmlformats.org/officeDocument/2006/relationships/slideLayout" Target="../slideLayouts/slideLayout1225.xml"/><Relationship Id="rId21" Type="http://schemas.openxmlformats.org/officeDocument/2006/relationships/theme" Target="../theme/theme66.xml"/><Relationship Id="rId7" Type="http://schemas.openxmlformats.org/officeDocument/2006/relationships/slideLayout" Target="../slideLayouts/slideLayout1229.xml"/><Relationship Id="rId12" Type="http://schemas.openxmlformats.org/officeDocument/2006/relationships/slideLayout" Target="../slideLayouts/slideLayout1234.xml"/><Relationship Id="rId17" Type="http://schemas.openxmlformats.org/officeDocument/2006/relationships/slideLayout" Target="../slideLayouts/slideLayout1239.xml"/><Relationship Id="rId2" Type="http://schemas.openxmlformats.org/officeDocument/2006/relationships/slideLayout" Target="../slideLayouts/slideLayout1224.xml"/><Relationship Id="rId16" Type="http://schemas.openxmlformats.org/officeDocument/2006/relationships/slideLayout" Target="../slideLayouts/slideLayout1238.xml"/><Relationship Id="rId20" Type="http://schemas.openxmlformats.org/officeDocument/2006/relationships/slideLayout" Target="../slideLayouts/slideLayout1242.xml"/><Relationship Id="rId1" Type="http://schemas.openxmlformats.org/officeDocument/2006/relationships/slideLayout" Target="../slideLayouts/slideLayout1223.xml"/><Relationship Id="rId6" Type="http://schemas.openxmlformats.org/officeDocument/2006/relationships/slideLayout" Target="../slideLayouts/slideLayout1228.xml"/><Relationship Id="rId11" Type="http://schemas.openxmlformats.org/officeDocument/2006/relationships/slideLayout" Target="../slideLayouts/slideLayout1233.xml"/><Relationship Id="rId5" Type="http://schemas.openxmlformats.org/officeDocument/2006/relationships/slideLayout" Target="../slideLayouts/slideLayout1227.xml"/><Relationship Id="rId15" Type="http://schemas.openxmlformats.org/officeDocument/2006/relationships/slideLayout" Target="../slideLayouts/slideLayout1237.xml"/><Relationship Id="rId10" Type="http://schemas.openxmlformats.org/officeDocument/2006/relationships/slideLayout" Target="../slideLayouts/slideLayout1232.xml"/><Relationship Id="rId19" Type="http://schemas.openxmlformats.org/officeDocument/2006/relationships/slideLayout" Target="../slideLayouts/slideLayout1241.xml"/><Relationship Id="rId4" Type="http://schemas.openxmlformats.org/officeDocument/2006/relationships/slideLayout" Target="../slideLayouts/slideLayout1226.xml"/><Relationship Id="rId9" Type="http://schemas.openxmlformats.org/officeDocument/2006/relationships/slideLayout" Target="../slideLayouts/slideLayout1231.xml"/><Relationship Id="rId14" Type="http://schemas.openxmlformats.org/officeDocument/2006/relationships/slideLayout" Target="../slideLayouts/slideLayout1236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0.xml"/><Relationship Id="rId13" Type="http://schemas.openxmlformats.org/officeDocument/2006/relationships/slideLayout" Target="../slideLayouts/slideLayout1255.xml"/><Relationship Id="rId18" Type="http://schemas.openxmlformats.org/officeDocument/2006/relationships/slideLayout" Target="../slideLayouts/slideLayout1260.xml"/><Relationship Id="rId3" Type="http://schemas.openxmlformats.org/officeDocument/2006/relationships/slideLayout" Target="../slideLayouts/slideLayout1245.xml"/><Relationship Id="rId21" Type="http://schemas.openxmlformats.org/officeDocument/2006/relationships/theme" Target="../theme/theme67.xml"/><Relationship Id="rId7" Type="http://schemas.openxmlformats.org/officeDocument/2006/relationships/slideLayout" Target="../slideLayouts/slideLayout1249.xml"/><Relationship Id="rId12" Type="http://schemas.openxmlformats.org/officeDocument/2006/relationships/slideLayout" Target="../slideLayouts/slideLayout1254.xml"/><Relationship Id="rId17" Type="http://schemas.openxmlformats.org/officeDocument/2006/relationships/slideLayout" Target="../slideLayouts/slideLayout1259.xml"/><Relationship Id="rId2" Type="http://schemas.openxmlformats.org/officeDocument/2006/relationships/slideLayout" Target="../slideLayouts/slideLayout1244.xml"/><Relationship Id="rId16" Type="http://schemas.openxmlformats.org/officeDocument/2006/relationships/slideLayout" Target="../slideLayouts/slideLayout1258.xml"/><Relationship Id="rId20" Type="http://schemas.openxmlformats.org/officeDocument/2006/relationships/slideLayout" Target="../slideLayouts/slideLayout1262.xml"/><Relationship Id="rId1" Type="http://schemas.openxmlformats.org/officeDocument/2006/relationships/slideLayout" Target="../slideLayouts/slideLayout1243.xml"/><Relationship Id="rId6" Type="http://schemas.openxmlformats.org/officeDocument/2006/relationships/slideLayout" Target="../slideLayouts/slideLayout1248.xml"/><Relationship Id="rId11" Type="http://schemas.openxmlformats.org/officeDocument/2006/relationships/slideLayout" Target="../slideLayouts/slideLayout1253.xml"/><Relationship Id="rId5" Type="http://schemas.openxmlformats.org/officeDocument/2006/relationships/slideLayout" Target="../slideLayouts/slideLayout1247.xml"/><Relationship Id="rId15" Type="http://schemas.openxmlformats.org/officeDocument/2006/relationships/slideLayout" Target="../slideLayouts/slideLayout1257.xml"/><Relationship Id="rId10" Type="http://schemas.openxmlformats.org/officeDocument/2006/relationships/slideLayout" Target="../slideLayouts/slideLayout1252.xml"/><Relationship Id="rId19" Type="http://schemas.openxmlformats.org/officeDocument/2006/relationships/slideLayout" Target="../slideLayouts/slideLayout1261.xml"/><Relationship Id="rId4" Type="http://schemas.openxmlformats.org/officeDocument/2006/relationships/slideLayout" Target="../slideLayouts/slideLayout1246.xml"/><Relationship Id="rId9" Type="http://schemas.openxmlformats.org/officeDocument/2006/relationships/slideLayout" Target="../slideLayouts/slideLayout1251.xml"/><Relationship Id="rId14" Type="http://schemas.openxmlformats.org/officeDocument/2006/relationships/slideLayout" Target="../slideLayouts/slideLayout1256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0.xml"/><Relationship Id="rId13" Type="http://schemas.openxmlformats.org/officeDocument/2006/relationships/slideLayout" Target="../slideLayouts/slideLayout1275.xml"/><Relationship Id="rId18" Type="http://schemas.openxmlformats.org/officeDocument/2006/relationships/slideLayout" Target="../slideLayouts/slideLayout1280.xml"/><Relationship Id="rId3" Type="http://schemas.openxmlformats.org/officeDocument/2006/relationships/slideLayout" Target="../slideLayouts/slideLayout1265.xml"/><Relationship Id="rId21" Type="http://schemas.openxmlformats.org/officeDocument/2006/relationships/theme" Target="../theme/theme68.xml"/><Relationship Id="rId7" Type="http://schemas.openxmlformats.org/officeDocument/2006/relationships/slideLayout" Target="../slideLayouts/slideLayout1269.xml"/><Relationship Id="rId12" Type="http://schemas.openxmlformats.org/officeDocument/2006/relationships/slideLayout" Target="../slideLayouts/slideLayout1274.xml"/><Relationship Id="rId17" Type="http://schemas.openxmlformats.org/officeDocument/2006/relationships/slideLayout" Target="../slideLayouts/slideLayout1279.xml"/><Relationship Id="rId2" Type="http://schemas.openxmlformats.org/officeDocument/2006/relationships/slideLayout" Target="../slideLayouts/slideLayout1264.xml"/><Relationship Id="rId16" Type="http://schemas.openxmlformats.org/officeDocument/2006/relationships/slideLayout" Target="../slideLayouts/slideLayout1278.xml"/><Relationship Id="rId20" Type="http://schemas.openxmlformats.org/officeDocument/2006/relationships/slideLayout" Target="../slideLayouts/slideLayout1282.xml"/><Relationship Id="rId1" Type="http://schemas.openxmlformats.org/officeDocument/2006/relationships/slideLayout" Target="../slideLayouts/slideLayout1263.xml"/><Relationship Id="rId6" Type="http://schemas.openxmlformats.org/officeDocument/2006/relationships/slideLayout" Target="../slideLayouts/slideLayout1268.xml"/><Relationship Id="rId11" Type="http://schemas.openxmlformats.org/officeDocument/2006/relationships/slideLayout" Target="../slideLayouts/slideLayout1273.xml"/><Relationship Id="rId5" Type="http://schemas.openxmlformats.org/officeDocument/2006/relationships/slideLayout" Target="../slideLayouts/slideLayout1267.xml"/><Relationship Id="rId15" Type="http://schemas.openxmlformats.org/officeDocument/2006/relationships/slideLayout" Target="../slideLayouts/slideLayout1277.xml"/><Relationship Id="rId10" Type="http://schemas.openxmlformats.org/officeDocument/2006/relationships/slideLayout" Target="../slideLayouts/slideLayout1272.xml"/><Relationship Id="rId19" Type="http://schemas.openxmlformats.org/officeDocument/2006/relationships/slideLayout" Target="../slideLayouts/slideLayout1281.xml"/><Relationship Id="rId4" Type="http://schemas.openxmlformats.org/officeDocument/2006/relationships/slideLayout" Target="../slideLayouts/slideLayout1266.xml"/><Relationship Id="rId9" Type="http://schemas.openxmlformats.org/officeDocument/2006/relationships/slideLayout" Target="../slideLayouts/slideLayout1271.xml"/><Relationship Id="rId14" Type="http://schemas.openxmlformats.org/officeDocument/2006/relationships/slideLayout" Target="../slideLayouts/slideLayout127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0.xml"/><Relationship Id="rId13" Type="http://schemas.openxmlformats.org/officeDocument/2006/relationships/slideLayout" Target="../slideLayouts/slideLayout1295.xml"/><Relationship Id="rId18" Type="http://schemas.openxmlformats.org/officeDocument/2006/relationships/slideLayout" Target="../slideLayouts/slideLayout1300.xml"/><Relationship Id="rId3" Type="http://schemas.openxmlformats.org/officeDocument/2006/relationships/slideLayout" Target="../slideLayouts/slideLayout1285.xml"/><Relationship Id="rId21" Type="http://schemas.openxmlformats.org/officeDocument/2006/relationships/theme" Target="../theme/theme69.xml"/><Relationship Id="rId7" Type="http://schemas.openxmlformats.org/officeDocument/2006/relationships/slideLayout" Target="../slideLayouts/slideLayout1289.xml"/><Relationship Id="rId12" Type="http://schemas.openxmlformats.org/officeDocument/2006/relationships/slideLayout" Target="../slideLayouts/slideLayout1294.xml"/><Relationship Id="rId17" Type="http://schemas.openxmlformats.org/officeDocument/2006/relationships/slideLayout" Target="../slideLayouts/slideLayout1299.xml"/><Relationship Id="rId2" Type="http://schemas.openxmlformats.org/officeDocument/2006/relationships/slideLayout" Target="../slideLayouts/slideLayout1284.xml"/><Relationship Id="rId16" Type="http://schemas.openxmlformats.org/officeDocument/2006/relationships/slideLayout" Target="../slideLayouts/slideLayout1298.xml"/><Relationship Id="rId20" Type="http://schemas.openxmlformats.org/officeDocument/2006/relationships/slideLayout" Target="../slideLayouts/slideLayout1302.xml"/><Relationship Id="rId1" Type="http://schemas.openxmlformats.org/officeDocument/2006/relationships/slideLayout" Target="../slideLayouts/slideLayout1283.xml"/><Relationship Id="rId6" Type="http://schemas.openxmlformats.org/officeDocument/2006/relationships/slideLayout" Target="../slideLayouts/slideLayout1288.xml"/><Relationship Id="rId11" Type="http://schemas.openxmlformats.org/officeDocument/2006/relationships/slideLayout" Target="../slideLayouts/slideLayout1293.xml"/><Relationship Id="rId5" Type="http://schemas.openxmlformats.org/officeDocument/2006/relationships/slideLayout" Target="../slideLayouts/slideLayout1287.xml"/><Relationship Id="rId15" Type="http://schemas.openxmlformats.org/officeDocument/2006/relationships/slideLayout" Target="../slideLayouts/slideLayout1297.xml"/><Relationship Id="rId10" Type="http://schemas.openxmlformats.org/officeDocument/2006/relationships/slideLayout" Target="../slideLayouts/slideLayout1292.xml"/><Relationship Id="rId19" Type="http://schemas.openxmlformats.org/officeDocument/2006/relationships/slideLayout" Target="../slideLayouts/slideLayout1301.xml"/><Relationship Id="rId4" Type="http://schemas.openxmlformats.org/officeDocument/2006/relationships/slideLayout" Target="../slideLayouts/slideLayout1286.xml"/><Relationship Id="rId9" Type="http://schemas.openxmlformats.org/officeDocument/2006/relationships/slideLayout" Target="../slideLayouts/slideLayout1291.xml"/><Relationship Id="rId14" Type="http://schemas.openxmlformats.org/officeDocument/2006/relationships/slideLayout" Target="../slideLayouts/slideLayout12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theme" Target="../theme/theme70.xml"/><Relationship Id="rId3" Type="http://schemas.openxmlformats.org/officeDocument/2006/relationships/slideLayout" Target="../slideLayouts/slideLayout1305.xml"/><Relationship Id="rId7" Type="http://schemas.openxmlformats.org/officeDocument/2006/relationships/slideLayout" Target="../slideLayouts/slideLayout1309.xml"/><Relationship Id="rId2" Type="http://schemas.openxmlformats.org/officeDocument/2006/relationships/slideLayout" Target="../slideLayouts/slideLayout1304.xml"/><Relationship Id="rId1" Type="http://schemas.openxmlformats.org/officeDocument/2006/relationships/slideLayout" Target="../slideLayouts/slideLayout1303.xml"/><Relationship Id="rId6" Type="http://schemas.openxmlformats.org/officeDocument/2006/relationships/slideLayout" Target="../slideLayouts/slideLayout1308.xml"/><Relationship Id="rId5" Type="http://schemas.openxmlformats.org/officeDocument/2006/relationships/slideLayout" Target="../slideLayouts/slideLayout1307.xml"/><Relationship Id="rId4" Type="http://schemas.openxmlformats.org/officeDocument/2006/relationships/slideLayout" Target="../slideLayouts/slideLayout1306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7.xml"/><Relationship Id="rId13" Type="http://schemas.openxmlformats.org/officeDocument/2006/relationships/slideLayout" Target="../slideLayouts/slideLayout1322.xml"/><Relationship Id="rId18" Type="http://schemas.openxmlformats.org/officeDocument/2006/relationships/slideLayout" Target="../slideLayouts/slideLayout1327.xml"/><Relationship Id="rId3" Type="http://schemas.openxmlformats.org/officeDocument/2006/relationships/slideLayout" Target="../slideLayouts/slideLayout1312.xml"/><Relationship Id="rId21" Type="http://schemas.openxmlformats.org/officeDocument/2006/relationships/slideLayout" Target="../slideLayouts/slideLayout1330.xml"/><Relationship Id="rId7" Type="http://schemas.openxmlformats.org/officeDocument/2006/relationships/slideLayout" Target="../slideLayouts/slideLayout1316.xml"/><Relationship Id="rId12" Type="http://schemas.openxmlformats.org/officeDocument/2006/relationships/slideLayout" Target="../slideLayouts/slideLayout1321.xml"/><Relationship Id="rId17" Type="http://schemas.openxmlformats.org/officeDocument/2006/relationships/slideLayout" Target="../slideLayouts/slideLayout1326.xml"/><Relationship Id="rId25" Type="http://schemas.openxmlformats.org/officeDocument/2006/relationships/theme" Target="../theme/theme71.xml"/><Relationship Id="rId2" Type="http://schemas.openxmlformats.org/officeDocument/2006/relationships/slideLayout" Target="../slideLayouts/slideLayout1311.xml"/><Relationship Id="rId16" Type="http://schemas.openxmlformats.org/officeDocument/2006/relationships/slideLayout" Target="../slideLayouts/slideLayout1325.xml"/><Relationship Id="rId20" Type="http://schemas.openxmlformats.org/officeDocument/2006/relationships/slideLayout" Target="../slideLayouts/slideLayout1329.xml"/><Relationship Id="rId1" Type="http://schemas.openxmlformats.org/officeDocument/2006/relationships/slideLayout" Target="../slideLayouts/slideLayout1310.xml"/><Relationship Id="rId6" Type="http://schemas.openxmlformats.org/officeDocument/2006/relationships/slideLayout" Target="../slideLayouts/slideLayout1315.xml"/><Relationship Id="rId11" Type="http://schemas.openxmlformats.org/officeDocument/2006/relationships/slideLayout" Target="../slideLayouts/slideLayout1320.xml"/><Relationship Id="rId24" Type="http://schemas.openxmlformats.org/officeDocument/2006/relationships/slideLayout" Target="../slideLayouts/slideLayout1333.xml"/><Relationship Id="rId5" Type="http://schemas.openxmlformats.org/officeDocument/2006/relationships/slideLayout" Target="../slideLayouts/slideLayout1314.xml"/><Relationship Id="rId15" Type="http://schemas.openxmlformats.org/officeDocument/2006/relationships/slideLayout" Target="../slideLayouts/slideLayout1324.xml"/><Relationship Id="rId23" Type="http://schemas.openxmlformats.org/officeDocument/2006/relationships/slideLayout" Target="../slideLayouts/slideLayout1332.xml"/><Relationship Id="rId10" Type="http://schemas.openxmlformats.org/officeDocument/2006/relationships/slideLayout" Target="../slideLayouts/slideLayout1319.xml"/><Relationship Id="rId19" Type="http://schemas.openxmlformats.org/officeDocument/2006/relationships/slideLayout" Target="../slideLayouts/slideLayout1328.xml"/><Relationship Id="rId4" Type="http://schemas.openxmlformats.org/officeDocument/2006/relationships/slideLayout" Target="../slideLayouts/slideLayout1313.xml"/><Relationship Id="rId9" Type="http://schemas.openxmlformats.org/officeDocument/2006/relationships/slideLayout" Target="../slideLayouts/slideLayout1318.xml"/><Relationship Id="rId14" Type="http://schemas.openxmlformats.org/officeDocument/2006/relationships/slideLayout" Target="../slideLayouts/slideLayout1323.xml"/><Relationship Id="rId22" Type="http://schemas.openxmlformats.org/officeDocument/2006/relationships/slideLayout" Target="../slideLayouts/slideLayout1331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1.xml"/><Relationship Id="rId13" Type="http://schemas.openxmlformats.org/officeDocument/2006/relationships/slideLayout" Target="../slideLayouts/slideLayout1346.xml"/><Relationship Id="rId18" Type="http://schemas.openxmlformats.org/officeDocument/2006/relationships/slideLayout" Target="../slideLayouts/slideLayout1351.xml"/><Relationship Id="rId3" Type="http://schemas.openxmlformats.org/officeDocument/2006/relationships/slideLayout" Target="../slideLayouts/slideLayout1336.xml"/><Relationship Id="rId7" Type="http://schemas.openxmlformats.org/officeDocument/2006/relationships/slideLayout" Target="../slideLayouts/slideLayout1340.xml"/><Relationship Id="rId12" Type="http://schemas.openxmlformats.org/officeDocument/2006/relationships/slideLayout" Target="../slideLayouts/slideLayout1345.xml"/><Relationship Id="rId17" Type="http://schemas.openxmlformats.org/officeDocument/2006/relationships/slideLayout" Target="../slideLayouts/slideLayout1350.xml"/><Relationship Id="rId2" Type="http://schemas.openxmlformats.org/officeDocument/2006/relationships/slideLayout" Target="../slideLayouts/slideLayout1335.xml"/><Relationship Id="rId16" Type="http://schemas.openxmlformats.org/officeDocument/2006/relationships/slideLayout" Target="../slideLayouts/slideLayout1349.xml"/><Relationship Id="rId20" Type="http://schemas.openxmlformats.org/officeDocument/2006/relationships/theme" Target="../theme/theme72.xml"/><Relationship Id="rId1" Type="http://schemas.openxmlformats.org/officeDocument/2006/relationships/slideLayout" Target="../slideLayouts/slideLayout1334.xml"/><Relationship Id="rId6" Type="http://schemas.openxmlformats.org/officeDocument/2006/relationships/slideLayout" Target="../slideLayouts/slideLayout1339.xml"/><Relationship Id="rId11" Type="http://schemas.openxmlformats.org/officeDocument/2006/relationships/slideLayout" Target="../slideLayouts/slideLayout1344.xml"/><Relationship Id="rId5" Type="http://schemas.openxmlformats.org/officeDocument/2006/relationships/slideLayout" Target="../slideLayouts/slideLayout1338.xml"/><Relationship Id="rId15" Type="http://schemas.openxmlformats.org/officeDocument/2006/relationships/slideLayout" Target="../slideLayouts/slideLayout1348.xml"/><Relationship Id="rId10" Type="http://schemas.openxmlformats.org/officeDocument/2006/relationships/slideLayout" Target="../slideLayouts/slideLayout1343.xml"/><Relationship Id="rId19" Type="http://schemas.openxmlformats.org/officeDocument/2006/relationships/slideLayout" Target="../slideLayouts/slideLayout1352.xml"/><Relationship Id="rId4" Type="http://schemas.openxmlformats.org/officeDocument/2006/relationships/slideLayout" Target="../slideLayouts/slideLayout1337.xml"/><Relationship Id="rId9" Type="http://schemas.openxmlformats.org/officeDocument/2006/relationships/slideLayout" Target="../slideLayouts/slideLayout1342.xml"/><Relationship Id="rId14" Type="http://schemas.openxmlformats.org/officeDocument/2006/relationships/slideLayout" Target="../slideLayouts/slideLayout1347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0.xml"/><Relationship Id="rId13" Type="http://schemas.openxmlformats.org/officeDocument/2006/relationships/slideLayout" Target="../slideLayouts/slideLayout1365.xml"/><Relationship Id="rId18" Type="http://schemas.openxmlformats.org/officeDocument/2006/relationships/slideLayout" Target="../slideLayouts/slideLayout1370.xml"/><Relationship Id="rId3" Type="http://schemas.openxmlformats.org/officeDocument/2006/relationships/slideLayout" Target="../slideLayouts/slideLayout1355.xml"/><Relationship Id="rId7" Type="http://schemas.openxmlformats.org/officeDocument/2006/relationships/slideLayout" Target="../slideLayouts/slideLayout1359.xml"/><Relationship Id="rId12" Type="http://schemas.openxmlformats.org/officeDocument/2006/relationships/slideLayout" Target="../slideLayouts/slideLayout1364.xml"/><Relationship Id="rId17" Type="http://schemas.openxmlformats.org/officeDocument/2006/relationships/slideLayout" Target="../slideLayouts/slideLayout1369.xml"/><Relationship Id="rId2" Type="http://schemas.openxmlformats.org/officeDocument/2006/relationships/slideLayout" Target="../slideLayouts/slideLayout1354.xml"/><Relationship Id="rId16" Type="http://schemas.openxmlformats.org/officeDocument/2006/relationships/slideLayout" Target="../slideLayouts/slideLayout1368.xml"/><Relationship Id="rId1" Type="http://schemas.openxmlformats.org/officeDocument/2006/relationships/slideLayout" Target="../slideLayouts/slideLayout1353.xml"/><Relationship Id="rId6" Type="http://schemas.openxmlformats.org/officeDocument/2006/relationships/slideLayout" Target="../slideLayouts/slideLayout1358.xml"/><Relationship Id="rId11" Type="http://schemas.openxmlformats.org/officeDocument/2006/relationships/slideLayout" Target="../slideLayouts/slideLayout1363.xml"/><Relationship Id="rId5" Type="http://schemas.openxmlformats.org/officeDocument/2006/relationships/slideLayout" Target="../slideLayouts/slideLayout1357.xml"/><Relationship Id="rId15" Type="http://schemas.openxmlformats.org/officeDocument/2006/relationships/slideLayout" Target="../slideLayouts/slideLayout1367.xml"/><Relationship Id="rId10" Type="http://schemas.openxmlformats.org/officeDocument/2006/relationships/slideLayout" Target="../slideLayouts/slideLayout1362.xml"/><Relationship Id="rId19" Type="http://schemas.openxmlformats.org/officeDocument/2006/relationships/theme" Target="../theme/theme73.xml"/><Relationship Id="rId4" Type="http://schemas.openxmlformats.org/officeDocument/2006/relationships/slideLayout" Target="../slideLayouts/slideLayout1356.xml"/><Relationship Id="rId9" Type="http://schemas.openxmlformats.org/officeDocument/2006/relationships/slideLayout" Target="../slideLayouts/slideLayout1361.xml"/><Relationship Id="rId14" Type="http://schemas.openxmlformats.org/officeDocument/2006/relationships/slideLayout" Target="../slideLayouts/slideLayout1366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8.xml"/><Relationship Id="rId13" Type="http://schemas.openxmlformats.org/officeDocument/2006/relationships/slideLayout" Target="../slideLayouts/slideLayout1383.xml"/><Relationship Id="rId18" Type="http://schemas.openxmlformats.org/officeDocument/2006/relationships/slideLayout" Target="../slideLayouts/slideLayout1388.xml"/><Relationship Id="rId3" Type="http://schemas.openxmlformats.org/officeDocument/2006/relationships/slideLayout" Target="../slideLayouts/slideLayout1373.xml"/><Relationship Id="rId7" Type="http://schemas.openxmlformats.org/officeDocument/2006/relationships/slideLayout" Target="../slideLayouts/slideLayout1377.xml"/><Relationship Id="rId12" Type="http://schemas.openxmlformats.org/officeDocument/2006/relationships/slideLayout" Target="../slideLayouts/slideLayout1382.xml"/><Relationship Id="rId17" Type="http://schemas.openxmlformats.org/officeDocument/2006/relationships/slideLayout" Target="../slideLayouts/slideLayout1387.xml"/><Relationship Id="rId2" Type="http://schemas.openxmlformats.org/officeDocument/2006/relationships/slideLayout" Target="../slideLayouts/slideLayout1372.xml"/><Relationship Id="rId16" Type="http://schemas.openxmlformats.org/officeDocument/2006/relationships/slideLayout" Target="../slideLayouts/slideLayout1386.xml"/><Relationship Id="rId1" Type="http://schemas.openxmlformats.org/officeDocument/2006/relationships/slideLayout" Target="../slideLayouts/slideLayout1371.xml"/><Relationship Id="rId6" Type="http://schemas.openxmlformats.org/officeDocument/2006/relationships/slideLayout" Target="../slideLayouts/slideLayout1376.xml"/><Relationship Id="rId11" Type="http://schemas.openxmlformats.org/officeDocument/2006/relationships/slideLayout" Target="../slideLayouts/slideLayout1381.xml"/><Relationship Id="rId5" Type="http://schemas.openxmlformats.org/officeDocument/2006/relationships/slideLayout" Target="../slideLayouts/slideLayout1375.xml"/><Relationship Id="rId15" Type="http://schemas.openxmlformats.org/officeDocument/2006/relationships/slideLayout" Target="../slideLayouts/slideLayout1385.xml"/><Relationship Id="rId10" Type="http://schemas.openxmlformats.org/officeDocument/2006/relationships/slideLayout" Target="../slideLayouts/slideLayout1380.xml"/><Relationship Id="rId19" Type="http://schemas.openxmlformats.org/officeDocument/2006/relationships/theme" Target="../theme/theme74.xml"/><Relationship Id="rId4" Type="http://schemas.openxmlformats.org/officeDocument/2006/relationships/slideLayout" Target="../slideLayouts/slideLayout1374.xml"/><Relationship Id="rId9" Type="http://schemas.openxmlformats.org/officeDocument/2006/relationships/slideLayout" Target="../slideLayouts/slideLayout1379.xml"/><Relationship Id="rId14" Type="http://schemas.openxmlformats.org/officeDocument/2006/relationships/slideLayout" Target="../slideLayouts/slideLayout138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6.xml"/><Relationship Id="rId13" Type="http://schemas.openxmlformats.org/officeDocument/2006/relationships/slideLayout" Target="../slideLayouts/slideLayout1401.xml"/><Relationship Id="rId18" Type="http://schemas.openxmlformats.org/officeDocument/2006/relationships/slideLayout" Target="../slideLayouts/slideLayout1406.xml"/><Relationship Id="rId3" Type="http://schemas.openxmlformats.org/officeDocument/2006/relationships/slideLayout" Target="../slideLayouts/slideLayout1391.xml"/><Relationship Id="rId21" Type="http://schemas.openxmlformats.org/officeDocument/2006/relationships/slideLayout" Target="../slideLayouts/slideLayout1409.xml"/><Relationship Id="rId7" Type="http://schemas.openxmlformats.org/officeDocument/2006/relationships/slideLayout" Target="../slideLayouts/slideLayout1395.xml"/><Relationship Id="rId12" Type="http://schemas.openxmlformats.org/officeDocument/2006/relationships/slideLayout" Target="../slideLayouts/slideLayout1400.xml"/><Relationship Id="rId17" Type="http://schemas.openxmlformats.org/officeDocument/2006/relationships/slideLayout" Target="../slideLayouts/slideLayout1405.xml"/><Relationship Id="rId2" Type="http://schemas.openxmlformats.org/officeDocument/2006/relationships/slideLayout" Target="../slideLayouts/slideLayout1390.xml"/><Relationship Id="rId16" Type="http://schemas.openxmlformats.org/officeDocument/2006/relationships/slideLayout" Target="../slideLayouts/slideLayout1404.xml"/><Relationship Id="rId20" Type="http://schemas.openxmlformats.org/officeDocument/2006/relationships/slideLayout" Target="../slideLayouts/slideLayout1408.xml"/><Relationship Id="rId1" Type="http://schemas.openxmlformats.org/officeDocument/2006/relationships/slideLayout" Target="../slideLayouts/slideLayout1389.xml"/><Relationship Id="rId6" Type="http://schemas.openxmlformats.org/officeDocument/2006/relationships/slideLayout" Target="../slideLayouts/slideLayout1394.xml"/><Relationship Id="rId11" Type="http://schemas.openxmlformats.org/officeDocument/2006/relationships/slideLayout" Target="../slideLayouts/slideLayout1399.xml"/><Relationship Id="rId24" Type="http://schemas.openxmlformats.org/officeDocument/2006/relationships/theme" Target="../theme/theme75.xml"/><Relationship Id="rId5" Type="http://schemas.openxmlformats.org/officeDocument/2006/relationships/slideLayout" Target="../slideLayouts/slideLayout1393.xml"/><Relationship Id="rId15" Type="http://schemas.openxmlformats.org/officeDocument/2006/relationships/slideLayout" Target="../slideLayouts/slideLayout1403.xml"/><Relationship Id="rId23" Type="http://schemas.openxmlformats.org/officeDocument/2006/relationships/slideLayout" Target="../slideLayouts/slideLayout1411.xml"/><Relationship Id="rId10" Type="http://schemas.openxmlformats.org/officeDocument/2006/relationships/slideLayout" Target="../slideLayouts/slideLayout1398.xml"/><Relationship Id="rId19" Type="http://schemas.openxmlformats.org/officeDocument/2006/relationships/slideLayout" Target="../slideLayouts/slideLayout1407.xml"/><Relationship Id="rId4" Type="http://schemas.openxmlformats.org/officeDocument/2006/relationships/slideLayout" Target="../slideLayouts/slideLayout1392.xml"/><Relationship Id="rId9" Type="http://schemas.openxmlformats.org/officeDocument/2006/relationships/slideLayout" Target="../slideLayouts/slideLayout1397.xml"/><Relationship Id="rId14" Type="http://schemas.openxmlformats.org/officeDocument/2006/relationships/slideLayout" Target="../slideLayouts/slideLayout1402.xml"/><Relationship Id="rId22" Type="http://schemas.openxmlformats.org/officeDocument/2006/relationships/slideLayout" Target="../slideLayouts/slideLayout1410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9.xml"/><Relationship Id="rId13" Type="http://schemas.openxmlformats.org/officeDocument/2006/relationships/slideLayout" Target="../slideLayouts/slideLayout1424.xml"/><Relationship Id="rId18" Type="http://schemas.openxmlformats.org/officeDocument/2006/relationships/slideLayout" Target="../slideLayouts/slideLayout1429.xml"/><Relationship Id="rId3" Type="http://schemas.openxmlformats.org/officeDocument/2006/relationships/slideLayout" Target="../slideLayouts/slideLayout1414.xml"/><Relationship Id="rId7" Type="http://schemas.openxmlformats.org/officeDocument/2006/relationships/slideLayout" Target="../slideLayouts/slideLayout1418.xml"/><Relationship Id="rId12" Type="http://schemas.openxmlformats.org/officeDocument/2006/relationships/slideLayout" Target="../slideLayouts/slideLayout1423.xml"/><Relationship Id="rId17" Type="http://schemas.openxmlformats.org/officeDocument/2006/relationships/slideLayout" Target="../slideLayouts/slideLayout1428.xml"/><Relationship Id="rId2" Type="http://schemas.openxmlformats.org/officeDocument/2006/relationships/slideLayout" Target="../slideLayouts/slideLayout1413.xml"/><Relationship Id="rId16" Type="http://schemas.openxmlformats.org/officeDocument/2006/relationships/slideLayout" Target="../slideLayouts/slideLayout1427.xml"/><Relationship Id="rId1" Type="http://schemas.openxmlformats.org/officeDocument/2006/relationships/slideLayout" Target="../slideLayouts/slideLayout1412.xml"/><Relationship Id="rId6" Type="http://schemas.openxmlformats.org/officeDocument/2006/relationships/slideLayout" Target="../slideLayouts/slideLayout1417.xml"/><Relationship Id="rId11" Type="http://schemas.openxmlformats.org/officeDocument/2006/relationships/slideLayout" Target="../slideLayouts/slideLayout1422.xml"/><Relationship Id="rId5" Type="http://schemas.openxmlformats.org/officeDocument/2006/relationships/slideLayout" Target="../slideLayouts/slideLayout1416.xml"/><Relationship Id="rId15" Type="http://schemas.openxmlformats.org/officeDocument/2006/relationships/slideLayout" Target="../slideLayouts/slideLayout1426.xml"/><Relationship Id="rId10" Type="http://schemas.openxmlformats.org/officeDocument/2006/relationships/slideLayout" Target="../slideLayouts/slideLayout1421.xml"/><Relationship Id="rId19" Type="http://schemas.openxmlformats.org/officeDocument/2006/relationships/theme" Target="../theme/theme76.xml"/><Relationship Id="rId4" Type="http://schemas.openxmlformats.org/officeDocument/2006/relationships/slideLayout" Target="../slideLayouts/slideLayout1415.xml"/><Relationship Id="rId9" Type="http://schemas.openxmlformats.org/officeDocument/2006/relationships/slideLayout" Target="../slideLayouts/slideLayout1420.xml"/><Relationship Id="rId14" Type="http://schemas.openxmlformats.org/officeDocument/2006/relationships/slideLayout" Target="../slideLayouts/slideLayout1425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7.xml"/><Relationship Id="rId13" Type="http://schemas.openxmlformats.org/officeDocument/2006/relationships/slideLayout" Target="../slideLayouts/slideLayout1442.xml"/><Relationship Id="rId18" Type="http://schemas.openxmlformats.org/officeDocument/2006/relationships/slideLayout" Target="../slideLayouts/slideLayout1447.xml"/><Relationship Id="rId3" Type="http://schemas.openxmlformats.org/officeDocument/2006/relationships/slideLayout" Target="../slideLayouts/slideLayout1432.xml"/><Relationship Id="rId7" Type="http://schemas.openxmlformats.org/officeDocument/2006/relationships/slideLayout" Target="../slideLayouts/slideLayout1436.xml"/><Relationship Id="rId12" Type="http://schemas.openxmlformats.org/officeDocument/2006/relationships/slideLayout" Target="../slideLayouts/slideLayout1441.xml"/><Relationship Id="rId17" Type="http://schemas.openxmlformats.org/officeDocument/2006/relationships/slideLayout" Target="../slideLayouts/slideLayout1446.xml"/><Relationship Id="rId2" Type="http://schemas.openxmlformats.org/officeDocument/2006/relationships/slideLayout" Target="../slideLayouts/slideLayout1431.xml"/><Relationship Id="rId16" Type="http://schemas.openxmlformats.org/officeDocument/2006/relationships/slideLayout" Target="../slideLayouts/slideLayout1445.xml"/><Relationship Id="rId20" Type="http://schemas.openxmlformats.org/officeDocument/2006/relationships/theme" Target="../theme/theme77.xml"/><Relationship Id="rId1" Type="http://schemas.openxmlformats.org/officeDocument/2006/relationships/slideLayout" Target="../slideLayouts/slideLayout1430.xml"/><Relationship Id="rId6" Type="http://schemas.openxmlformats.org/officeDocument/2006/relationships/slideLayout" Target="../slideLayouts/slideLayout1435.xml"/><Relationship Id="rId11" Type="http://schemas.openxmlformats.org/officeDocument/2006/relationships/slideLayout" Target="../slideLayouts/slideLayout1440.xml"/><Relationship Id="rId5" Type="http://schemas.openxmlformats.org/officeDocument/2006/relationships/slideLayout" Target="../slideLayouts/slideLayout1434.xml"/><Relationship Id="rId15" Type="http://schemas.openxmlformats.org/officeDocument/2006/relationships/slideLayout" Target="../slideLayouts/slideLayout1444.xml"/><Relationship Id="rId10" Type="http://schemas.openxmlformats.org/officeDocument/2006/relationships/slideLayout" Target="../slideLayouts/slideLayout1439.xml"/><Relationship Id="rId19" Type="http://schemas.openxmlformats.org/officeDocument/2006/relationships/slideLayout" Target="../slideLayouts/slideLayout1448.xml"/><Relationship Id="rId4" Type="http://schemas.openxmlformats.org/officeDocument/2006/relationships/slideLayout" Target="../slideLayouts/slideLayout1433.xml"/><Relationship Id="rId9" Type="http://schemas.openxmlformats.org/officeDocument/2006/relationships/slideLayout" Target="../slideLayouts/slideLayout1438.xml"/><Relationship Id="rId14" Type="http://schemas.openxmlformats.org/officeDocument/2006/relationships/slideLayout" Target="../slideLayouts/slideLayout14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362" marR="0" indent="-131267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164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164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537" marR="0" indent="-130373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339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339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788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250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9164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6339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82" r:id="rId19"/>
    <p:sldLayoutId id="2147483983" r:id="rId20"/>
    <p:sldLayoutId id="2147483984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4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24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38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51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7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  <p:sldLayoutId id="2147484134" r:id="rId19"/>
    <p:sldLayoutId id="2147484135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3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175" r:id="rId18"/>
    <p:sldLayoutId id="2147484176" r:id="rId19"/>
    <p:sldLayoutId id="2147484177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  <p:sldLayoutId id="2147484205" r:id="rId19"/>
    <p:sldLayoutId id="2147484206" r:id="rId20"/>
    <p:sldLayoutId id="2147484207" r:id="rId21"/>
    <p:sldLayoutId id="2147484208" r:id="rId22"/>
    <p:sldLayoutId id="2147484209" r:id="rId23"/>
    <p:sldLayoutId id="2147484210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  <p:sldLayoutId id="2147484268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  <p:sldLayoutId id="2147484289" r:id="rId20"/>
    <p:sldLayoutId id="2147484290" r:id="rId21"/>
    <p:sldLayoutId id="2147484291" r:id="rId22"/>
    <p:sldLayoutId id="2147484292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  <p:sldLayoutId id="214748431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26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  <p:sldLayoutId id="2147484365" r:id="rId16"/>
    <p:sldLayoutId id="2147484366" r:id="rId17"/>
    <p:sldLayoutId id="2147484367" r:id="rId18"/>
    <p:sldLayoutId id="2147484368" r:id="rId19"/>
    <p:sldLayoutId id="2147484369" r:id="rId20"/>
    <p:sldLayoutId id="2147484370" r:id="rId21"/>
    <p:sldLayoutId id="2147484371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13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  <p:sldLayoutId id="2147484446" r:id="rId16"/>
    <p:sldLayoutId id="2147484447" r:id="rId17"/>
    <p:sldLayoutId id="2147484448" r:id="rId18"/>
    <p:sldLayoutId id="2147484449" r:id="rId19"/>
    <p:sldLayoutId id="2147484450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5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  <p:sldLayoutId id="2147484469" r:id="rId18"/>
    <p:sldLayoutId id="2147484470" r:id="rId19"/>
    <p:sldLayoutId id="2147484471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6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  <p:sldLayoutId id="2147484495" r:id="rId15"/>
    <p:sldLayoutId id="2147484496" r:id="rId16"/>
    <p:sldLayoutId id="2147484497" r:id="rId17"/>
    <p:sldLayoutId id="2147484498" r:id="rId18"/>
    <p:sldLayoutId id="2147484499" r:id="rId19"/>
    <p:sldLayoutId id="2147484500" r:id="rId20"/>
    <p:sldLayoutId id="2147484501" r:id="rId21"/>
    <p:sldLayoutId id="2147484502" r:id="rId22"/>
    <p:sldLayoutId id="2147484503" r:id="rId23"/>
    <p:sldLayoutId id="2147484504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  <p:sldLayoutId id="2147484519" r:id="rId14"/>
    <p:sldLayoutId id="2147484520" r:id="rId15"/>
    <p:sldLayoutId id="2147484521" r:id="rId16"/>
    <p:sldLayoutId id="2147484522" r:id="rId17"/>
    <p:sldLayoutId id="2147484523" r:id="rId18"/>
    <p:sldLayoutId id="2147484524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  <p:sldLayoutId id="2147484540" r:id="rId15"/>
    <p:sldLayoutId id="2147484541" r:id="rId16"/>
    <p:sldLayoutId id="2147484542" r:id="rId17"/>
    <p:sldLayoutId id="2147484543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  <p:sldLayoutId id="2147484558" r:id="rId14"/>
    <p:sldLayoutId id="2147484559" r:id="rId15"/>
    <p:sldLayoutId id="2147484560" r:id="rId16"/>
    <p:sldLayoutId id="2147484561" r:id="rId17"/>
    <p:sldLayoutId id="2147484562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4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  <p:sldLayoutId id="2147484580" r:id="rId17"/>
    <p:sldLayoutId id="2147484581" r:id="rId18"/>
    <p:sldLayoutId id="2147484582" r:id="rId19"/>
    <p:sldLayoutId id="2147484583" r:id="rId20"/>
    <p:sldLayoutId id="2147484584" r:id="rId21"/>
    <p:sldLayoutId id="2147484585" r:id="rId22"/>
    <p:sldLayoutId id="2147484586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0" r:id="rId13"/>
    <p:sldLayoutId id="2147484601" r:id="rId14"/>
    <p:sldLayoutId id="2147484602" r:id="rId15"/>
    <p:sldLayoutId id="2147484603" r:id="rId16"/>
    <p:sldLayoutId id="2147484604" r:id="rId17"/>
    <p:sldLayoutId id="214748460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19" r:id="rId13"/>
    <p:sldLayoutId id="2147484620" r:id="rId14"/>
    <p:sldLayoutId id="2147484621" r:id="rId15"/>
    <p:sldLayoutId id="2147484622" r:id="rId16"/>
    <p:sldLayoutId id="2147484623" r:id="rId17"/>
    <p:sldLayoutId id="2147484624" r:id="rId18"/>
    <p:sldLayoutId id="2147484625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52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  <p:sldLayoutId id="2147484638" r:id="rId12"/>
    <p:sldLayoutId id="2147484639" r:id="rId13"/>
    <p:sldLayoutId id="2147484640" r:id="rId14"/>
    <p:sldLayoutId id="2147484641" r:id="rId15"/>
    <p:sldLayoutId id="2147484642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7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  <p:sldLayoutId id="2147484656" r:id="rId13"/>
    <p:sldLayoutId id="2147484657" r:id="rId14"/>
    <p:sldLayoutId id="2147484658" r:id="rId15"/>
    <p:sldLayoutId id="2147484659" r:id="rId16"/>
    <p:sldLayoutId id="2147484660" r:id="rId17"/>
    <p:sldLayoutId id="2147484661" r:id="rId18"/>
    <p:sldLayoutId id="2147484662" r:id="rId19"/>
    <p:sldLayoutId id="2147484663" r:id="rId20"/>
    <p:sldLayoutId id="2147484664" r:id="rId21"/>
    <p:sldLayoutId id="2147484665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985" r:id="rId21"/>
    <p:sldLayoutId id="2147483986" r:id="rId22"/>
    <p:sldLayoutId id="2147483987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22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  <p:sldLayoutId id="2147484679" r:id="rId13"/>
    <p:sldLayoutId id="2147484680" r:id="rId14"/>
    <p:sldLayoutId id="2147484681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0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694" r:id="rId12"/>
    <p:sldLayoutId id="2147484695" r:id="rId13"/>
    <p:sldLayoutId id="2147484696" r:id="rId14"/>
    <p:sldLayoutId id="2147484697" r:id="rId15"/>
    <p:sldLayoutId id="2147484698" r:id="rId16"/>
    <p:sldLayoutId id="2147484699" r:id="rId17"/>
    <p:sldLayoutId id="2147484700" r:id="rId18"/>
    <p:sldLayoutId id="2147484701" r:id="rId19"/>
    <p:sldLayoutId id="214748470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  <p:sldLayoutId id="2147484715" r:id="rId12"/>
    <p:sldLayoutId id="2147484716" r:id="rId13"/>
    <p:sldLayoutId id="2147484717" r:id="rId14"/>
    <p:sldLayoutId id="2147484718" r:id="rId15"/>
    <p:sldLayoutId id="2147484719" r:id="rId16"/>
    <p:sldLayoutId id="2147484720" r:id="rId17"/>
    <p:sldLayoutId id="2147484721" r:id="rId18"/>
    <p:sldLayoutId id="2147484722" r:id="rId19"/>
    <p:sldLayoutId id="214748472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  <p:sldLayoutId id="2147484736" r:id="rId12"/>
    <p:sldLayoutId id="2147484737" r:id="rId13"/>
    <p:sldLayoutId id="2147484738" r:id="rId14"/>
    <p:sldLayoutId id="2147484739" r:id="rId15"/>
    <p:sldLayoutId id="2147484740" r:id="rId16"/>
    <p:sldLayoutId id="2147484741" r:id="rId17"/>
    <p:sldLayoutId id="2147484742" r:id="rId18"/>
    <p:sldLayoutId id="2147484743" r:id="rId19"/>
    <p:sldLayoutId id="214748474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  <p:sldLayoutId id="2147484757" r:id="rId12"/>
    <p:sldLayoutId id="2147484758" r:id="rId13"/>
    <p:sldLayoutId id="2147484759" r:id="rId14"/>
    <p:sldLayoutId id="2147484760" r:id="rId15"/>
    <p:sldLayoutId id="2147484761" r:id="rId16"/>
    <p:sldLayoutId id="2147484762" r:id="rId17"/>
    <p:sldLayoutId id="2147484763" r:id="rId18"/>
    <p:sldLayoutId id="2147484764" r:id="rId19"/>
    <p:sldLayoutId id="2147484765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5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  <p:sldLayoutId id="2147484786" r:id="rId12"/>
    <p:sldLayoutId id="2147484787" r:id="rId13"/>
    <p:sldLayoutId id="2147484788" r:id="rId14"/>
    <p:sldLayoutId id="2147484789" r:id="rId15"/>
    <p:sldLayoutId id="2147484790" r:id="rId16"/>
    <p:sldLayoutId id="2147484791" r:id="rId17"/>
    <p:sldLayoutId id="2147484792" r:id="rId18"/>
    <p:sldLayoutId id="2147484793" r:id="rId19"/>
    <p:sldLayoutId id="2147484794" r:id="rId20"/>
    <p:sldLayoutId id="2147484795" r:id="rId21"/>
    <p:sldLayoutId id="2147484796" r:id="rId22"/>
    <p:sldLayoutId id="2147484797" r:id="rId23"/>
    <p:sldLayoutId id="2147484798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1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13" r:id="rId14"/>
    <p:sldLayoutId id="2147484814" r:id="rId15"/>
    <p:sldLayoutId id="2147484815" r:id="rId16"/>
    <p:sldLayoutId id="2147484816" r:id="rId17"/>
    <p:sldLayoutId id="2147484817" r:id="rId18"/>
    <p:sldLayoutId id="2147484818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  <p:sldLayoutId id="2147484834" r:id="rId15"/>
    <p:sldLayoutId id="2147484835" r:id="rId16"/>
    <p:sldLayoutId id="2147484836" r:id="rId17"/>
    <p:sldLayoutId id="2147484837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0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6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  <p:sldLayoutId id="2147484870" r:id="rId13"/>
    <p:sldLayoutId id="2147484871" r:id="rId14"/>
    <p:sldLayoutId id="2147484872" r:id="rId15"/>
    <p:sldLayoutId id="2147484873" r:id="rId16"/>
    <p:sldLayoutId id="2147484874" r:id="rId17"/>
    <p:sldLayoutId id="2147484875" r:id="rId18"/>
    <p:sldLayoutId id="2147484876" r:id="rId19"/>
    <p:sldLayoutId id="2147484877" r:id="rId20"/>
    <p:sldLayoutId id="2147484878" r:id="rId21"/>
    <p:sldLayoutId id="2147484879" r:id="rId22"/>
    <p:sldLayoutId id="2147484880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9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  <p:sldLayoutId id="2147484912" r:id="rId12"/>
    <p:sldLayoutId id="2147484913" r:id="rId13"/>
    <p:sldLayoutId id="2147484914" r:id="rId14"/>
    <p:sldLayoutId id="2147484915" r:id="rId15"/>
    <p:sldLayoutId id="2147484916" r:id="rId16"/>
    <p:sldLayoutId id="2147484917" r:id="rId17"/>
    <p:sldLayoutId id="2147484918" r:id="rId18"/>
    <p:sldLayoutId id="2147484919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36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  <p:sldLayoutId id="2147484933" r:id="rId13"/>
    <p:sldLayoutId id="2147484934" r:id="rId14"/>
    <p:sldLayoutId id="2147484935" r:id="rId15"/>
    <p:sldLayoutId id="2147484936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  <p:sldLayoutId id="2147484949" r:id="rId12"/>
    <p:sldLayoutId id="2147484950" r:id="rId13"/>
    <p:sldLayoutId id="2147484951" r:id="rId14"/>
    <p:sldLayoutId id="2147484952" r:id="rId15"/>
    <p:sldLayoutId id="2147484953" r:id="rId16"/>
    <p:sldLayoutId id="2147484954" r:id="rId17"/>
    <p:sldLayoutId id="2147484955" r:id="rId18"/>
    <p:sldLayoutId id="2147484956" r:id="rId19"/>
    <p:sldLayoutId id="2147484957" r:id="rId20"/>
    <p:sldLayoutId id="2147484958" r:id="rId21"/>
    <p:sldLayoutId id="2147484959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19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  <p:sldLayoutId id="2147484972" r:id="rId12"/>
    <p:sldLayoutId id="2147484973" r:id="rId13"/>
    <p:sldLayoutId id="2147484974" r:id="rId14"/>
    <p:sldLayoutId id="2147484975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4988" r:id="rId12"/>
    <p:sldLayoutId id="2147484989" r:id="rId13"/>
    <p:sldLayoutId id="2147484990" r:id="rId14"/>
    <p:sldLayoutId id="2147484991" r:id="rId15"/>
    <p:sldLayoutId id="2147484992" r:id="rId16"/>
    <p:sldLayoutId id="2147484993" r:id="rId17"/>
    <p:sldLayoutId id="2147484994" r:id="rId18"/>
    <p:sldLayoutId id="2147484995" r:id="rId19"/>
    <p:sldLayoutId id="2147484996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  <p:sldLayoutId id="2147485009" r:id="rId12"/>
    <p:sldLayoutId id="2147485010" r:id="rId13"/>
    <p:sldLayoutId id="2147485011" r:id="rId14"/>
    <p:sldLayoutId id="2147485012" r:id="rId15"/>
    <p:sldLayoutId id="2147485013" r:id="rId16"/>
    <p:sldLayoutId id="2147485014" r:id="rId17"/>
    <p:sldLayoutId id="2147485015" r:id="rId18"/>
    <p:sldLayoutId id="2147485016" r:id="rId19"/>
    <p:sldLayoutId id="2147485017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  <p:sldLayoutId id="2147485031" r:id="rId13"/>
    <p:sldLayoutId id="2147485032" r:id="rId14"/>
    <p:sldLayoutId id="2147485033" r:id="rId15"/>
    <p:sldLayoutId id="2147485034" r:id="rId16"/>
    <p:sldLayoutId id="2147485035" r:id="rId17"/>
    <p:sldLayoutId id="2147485036" r:id="rId18"/>
    <p:sldLayoutId id="2147485037" r:id="rId19"/>
    <p:sldLayoutId id="2147485038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  <p:sldLayoutId id="2147485051" r:id="rId12"/>
    <p:sldLayoutId id="2147485052" r:id="rId13"/>
    <p:sldLayoutId id="2147485053" r:id="rId14"/>
    <p:sldLayoutId id="2147485054" r:id="rId15"/>
    <p:sldLayoutId id="2147485055" r:id="rId16"/>
    <p:sldLayoutId id="2147485056" r:id="rId17"/>
    <p:sldLayoutId id="2147485057" r:id="rId18"/>
    <p:sldLayoutId id="2147485058" r:id="rId19"/>
    <p:sldLayoutId id="2147485059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  <p:sldLayoutId id="2147485062" r:id="rId2"/>
    <p:sldLayoutId id="2147485063" r:id="rId3"/>
    <p:sldLayoutId id="2147485064" r:id="rId4"/>
    <p:sldLayoutId id="2147485065" r:id="rId5"/>
    <p:sldLayoutId id="2147485066" r:id="rId6"/>
    <p:sldLayoutId id="2147485067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2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  <p:sldLayoutId id="2147485082" r:id="rId14"/>
    <p:sldLayoutId id="2147485083" r:id="rId15"/>
    <p:sldLayoutId id="2147485084" r:id="rId16"/>
    <p:sldLayoutId id="2147485085" r:id="rId17"/>
    <p:sldLayoutId id="2147485086" r:id="rId18"/>
    <p:sldLayoutId id="2147485087" r:id="rId19"/>
    <p:sldLayoutId id="2147485088" r:id="rId20"/>
    <p:sldLayoutId id="2147485089" r:id="rId21"/>
    <p:sldLayoutId id="2147485090" r:id="rId22"/>
    <p:sldLayoutId id="2147485091" r:id="rId23"/>
    <p:sldLayoutId id="2147485092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9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  <p:sldLayoutId id="2147485106" r:id="rId13"/>
    <p:sldLayoutId id="2147485107" r:id="rId14"/>
    <p:sldLayoutId id="2147485108" r:id="rId15"/>
    <p:sldLayoutId id="2147485109" r:id="rId16"/>
    <p:sldLayoutId id="2147485110" r:id="rId17"/>
    <p:sldLayoutId id="2147485111" r:id="rId18"/>
    <p:sldLayoutId id="2147485112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  <p:sldLayoutId id="2147485125" r:id="rId12"/>
    <p:sldLayoutId id="2147485126" r:id="rId13"/>
    <p:sldLayoutId id="2147485127" r:id="rId14"/>
    <p:sldLayoutId id="2147485128" r:id="rId15"/>
    <p:sldLayoutId id="2147485129" r:id="rId16"/>
    <p:sldLayoutId id="2147485130" r:id="rId17"/>
    <p:sldLayoutId id="214748513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  <p:sldLayoutId id="2147485144" r:id="rId12"/>
    <p:sldLayoutId id="2147485145" r:id="rId13"/>
    <p:sldLayoutId id="2147485146" r:id="rId14"/>
    <p:sldLayoutId id="2147485147" r:id="rId15"/>
    <p:sldLayoutId id="2147485148" r:id="rId16"/>
    <p:sldLayoutId id="2147485149" r:id="rId17"/>
    <p:sldLayoutId id="2147485150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  <p:sldLayoutId id="2147485163" r:id="rId12"/>
    <p:sldLayoutId id="2147485164" r:id="rId13"/>
    <p:sldLayoutId id="2147485165" r:id="rId14"/>
    <p:sldLayoutId id="2147485166" r:id="rId15"/>
    <p:sldLayoutId id="2147485167" r:id="rId16"/>
    <p:sldLayoutId id="2147485168" r:id="rId17"/>
    <p:sldLayoutId id="2147485169" r:id="rId18"/>
    <p:sldLayoutId id="2147485170" r:id="rId19"/>
    <p:sldLayoutId id="2147485171" r:id="rId20"/>
    <p:sldLayoutId id="2147485172" r:id="rId21"/>
    <p:sldLayoutId id="2147485173" r:id="rId22"/>
    <p:sldLayoutId id="2147485174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  <p:sldLayoutId id="2147485187" r:id="rId12"/>
    <p:sldLayoutId id="2147485188" r:id="rId13"/>
    <p:sldLayoutId id="2147485189" r:id="rId14"/>
    <p:sldLayoutId id="2147485190" r:id="rId15"/>
    <p:sldLayoutId id="2147485191" r:id="rId16"/>
    <p:sldLayoutId id="2147485192" r:id="rId17"/>
    <p:sldLayoutId id="2147485193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  <p:sldLayoutId id="2147485207" r:id="rId13"/>
    <p:sldLayoutId id="2147485208" r:id="rId14"/>
    <p:sldLayoutId id="2147485209" r:id="rId15"/>
    <p:sldLayoutId id="2147485210" r:id="rId16"/>
    <p:sldLayoutId id="2147485211" r:id="rId17"/>
    <p:sldLayoutId id="2147485212" r:id="rId18"/>
    <p:sldLayoutId id="2147485213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9" cy="3719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8" y="1447803"/>
            <a:ext cx="8363937" cy="995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ransition>
    <p:fade/>
  </p:transition>
  <p:txStyles>
    <p:titleStyle>
      <a:lvl1pPr algn="l" defTabSz="454729" rtl="0" eaLnBrk="1" latinLnBrk="0" hangingPunct="1">
        <a:lnSpc>
          <a:spcPct val="90000"/>
        </a:lnSpc>
        <a:spcBef>
          <a:spcPct val="0"/>
        </a:spcBef>
        <a:buNone/>
        <a:defRPr lang="en-US" sz="2686" b="0" kern="1200" cap="none" spc="-5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172109" indent="-172109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2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313428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313428" algn="l"/>
        </a:tabLst>
        <a:defRPr sz="13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454747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1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737385" indent="-111318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54747" algn="l"/>
        </a:tabLst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851861" indent="-114477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250504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6pPr>
      <a:lvl7pPr marL="1477868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7pPr>
      <a:lvl8pPr marL="1705232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8pPr>
      <a:lvl9pPr marL="1932596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1pPr>
      <a:lvl2pPr marL="22736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2pPr>
      <a:lvl3pPr marL="454729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3pPr>
      <a:lvl4pPr marL="682093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4pPr>
      <a:lvl5pPr marL="909458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5pPr>
      <a:lvl6pPr marL="1136822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6pPr>
      <a:lvl7pPr marL="1364186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7pPr>
      <a:lvl8pPr marL="159155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8pPr>
      <a:lvl9pPr marL="181891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ypescriptlang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ypescriptlang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2.xml"/><Relationship Id="rId5" Type="http://schemas.openxmlformats.org/officeDocument/2006/relationships/image" Target="../media/image24.png"/><Relationship Id="rId4" Type="http://schemas.openxmlformats.org/officeDocument/2006/relationships/hyperlink" Target="http://visualstudiogallery.msdn.microsoft.com/07d54d12-7133-4e15-becb-6f451ea3bea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b/bharry/archive/2012/10/24/typescript-a-real-world-story-of-adoption-in-tfs.aspx" TargetMode="External"/><Relationship Id="rId1" Type="http://schemas.openxmlformats.org/officeDocument/2006/relationships/slideLayout" Target="../slideLayouts/slideLayout3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3" y="1097831"/>
            <a:ext cx="7680340" cy="1316284"/>
          </a:xfrm>
        </p:spPr>
        <p:txBody>
          <a:bodyPr/>
          <a:lstStyle/>
          <a:p>
            <a:r>
              <a:rPr lang="en-AU" dirty="0"/>
              <a:t>Microsoft’s </a:t>
            </a:r>
            <a:r>
              <a:rPr lang="en-AU" dirty="0" err="1"/>
              <a:t>TypeScript</a:t>
            </a:r>
            <a:r>
              <a:rPr lang="en-AU" dirty="0"/>
              <a:t>: JavaScript for the SharePoint </a:t>
            </a:r>
            <a:r>
              <a:rPr lang="en-AU" dirty="0" err="1"/>
              <a:t>Dev</a:t>
            </a:r>
            <a:r>
              <a:rPr lang="en-AU" dirty="0"/>
              <a:t> Guy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John Liu</a:t>
            </a:r>
          </a:p>
        </p:txBody>
      </p:sp>
    </p:spTree>
    <p:extLst>
      <p:ext uri="{BB962C8B-B14F-4D97-AF65-F5344CB8AC3E}">
        <p14:creationId xmlns:p14="http://schemas.microsoft.com/office/powerpoint/2010/main" val="31372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 - parameters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259733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effectLst/>
              </a:rPr>
              <a:t>Define a function with arguments.  That is your contract with your caller.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Unfortunately, in JavaScript, function parameters are more like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guidelines, because callers don't take them seriously</a:t>
            </a: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function f(x) { return x + 1; }</a:t>
            </a:r>
          </a:p>
          <a:p>
            <a:r>
              <a:rPr lang="en-AU" dirty="0" smtClean="0">
                <a:effectLst/>
              </a:rPr>
              <a:t>f("hello");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f(1234);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f(function(){});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f([4]);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f</a:t>
            </a:r>
            <a:r>
              <a:rPr lang="en-AU" dirty="0" smtClean="0">
                <a:effectLst/>
              </a:rPr>
              <a:t>("hello", "world");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and then we have this magic object.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f() { console.log(</a:t>
            </a:r>
            <a:r>
              <a:rPr lang="en-AU" dirty="0" err="1" smtClean="0">
                <a:effectLst/>
              </a:rPr>
              <a:t>arguments.length</a:t>
            </a:r>
            <a:r>
              <a:rPr lang="en-AU" dirty="0" smtClean="0">
                <a:effectLst/>
              </a:rPr>
              <a:t>);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f(1,1,2,2);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Where did </a:t>
            </a:r>
            <a:r>
              <a:rPr lang="en-AU" i="1" dirty="0" smtClean="0">
                <a:effectLst/>
              </a:rPr>
              <a:t>arguments</a:t>
            </a:r>
            <a:r>
              <a:rPr lang="en-AU" dirty="0" smtClean="0">
                <a:effectLst/>
              </a:rPr>
              <a:t> come from?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Caller </a:t>
            </a:r>
            <a:r>
              <a:rPr lang="en-AU" dirty="0">
                <a:effectLst/>
              </a:rPr>
              <a:t>can still do whatever they want.  </a:t>
            </a:r>
            <a:r>
              <a:rPr lang="en-AU" dirty="0" err="1">
                <a:effectLst/>
              </a:rPr>
              <a:t>Callee</a:t>
            </a:r>
            <a:r>
              <a:rPr lang="en-AU" dirty="0">
                <a:effectLst/>
              </a:rPr>
              <a:t> has to be defensive and check everything.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// It is so easy to get wrong</a:t>
            </a:r>
          </a:p>
        </p:txBody>
      </p:sp>
    </p:spTree>
    <p:extLst>
      <p:ext uri="{BB962C8B-B14F-4D97-AF65-F5344CB8AC3E}">
        <p14:creationId xmlns:p14="http://schemas.microsoft.com/office/powerpoint/2010/main" val="2009215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Problem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>
                <a:effectLst/>
              </a:rPr>
              <a:t>JavaScript's scope looks like C#, but does not work at a block level.  It is at the function level.</a:t>
            </a:r>
          </a:p>
          <a:p>
            <a:r>
              <a:rPr lang="en-AU" dirty="0" smtClean="0">
                <a:effectLst/>
              </a:rPr>
              <a:t>It is so easy to get wrong</a:t>
            </a:r>
          </a:p>
          <a:p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if 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== 1)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3;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2; y = function(){ foo = 3; }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 y();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console.log(foo);</a:t>
            </a:r>
          </a:p>
        </p:txBody>
      </p:sp>
    </p:spTree>
    <p:extLst>
      <p:ext uri="{BB962C8B-B14F-4D97-AF65-F5344CB8AC3E}">
        <p14:creationId xmlns:p14="http://schemas.microsoft.com/office/powerpoint/2010/main" val="90945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Problem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JavaScript's scope looks like C#, but does not work at a block level.  It is at the </a:t>
            </a:r>
            <a:r>
              <a:rPr lang="en-AU" dirty="0" smtClean="0">
                <a:solidFill>
                  <a:schemeClr val="tx2"/>
                </a:solidFill>
                <a:effectLst/>
              </a:rPr>
              <a:t>function level</a:t>
            </a:r>
            <a:r>
              <a:rPr lang="en-AU" dirty="0" smtClean="0">
                <a:effectLst/>
              </a:rPr>
              <a:t>.</a:t>
            </a:r>
          </a:p>
          <a:p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if 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== 1)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function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3; 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156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Problem - object extension, not class-based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080624"/>
          </a:xfrm>
        </p:spPr>
        <p:txBody>
          <a:bodyPr>
            <a:normAutofit fontScale="70000" lnSpcReduction="20000"/>
          </a:bodyPr>
          <a:lstStyle/>
          <a:p>
            <a:r>
              <a:rPr lang="en-AU" dirty="0">
                <a:effectLst/>
              </a:rPr>
              <a:t>B</a:t>
            </a:r>
            <a:r>
              <a:rPr lang="en-AU" dirty="0" smtClean="0">
                <a:effectLst/>
              </a:rPr>
              <a:t>ased on objects.  Easy to extend existing objects</a:t>
            </a:r>
          </a:p>
          <a:p>
            <a:r>
              <a:rPr lang="en-AU" dirty="0" smtClean="0">
                <a:effectLst/>
              </a:rPr>
              <a:t>This can be good, because you aren't restricted to defining your object at compile time only.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It is so easy to get wrong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 }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2, a : 3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// object </a:t>
            </a:r>
            <a:r>
              <a:rPr lang="en-AU" dirty="0">
                <a:effectLst/>
              </a:rPr>
              <a:t>inheritance is possible, </a:t>
            </a:r>
            <a:r>
              <a:rPr lang="en-AU" dirty="0" smtClean="0">
                <a:effectLst/>
              </a:rPr>
              <a:t>but too </a:t>
            </a:r>
            <a:r>
              <a:rPr lang="en-AU" dirty="0">
                <a:effectLst/>
              </a:rPr>
              <a:t>messy, so we learn to live without it. 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This </a:t>
            </a:r>
            <a:r>
              <a:rPr lang="en-AU" dirty="0">
                <a:effectLst/>
              </a:rPr>
              <a:t>means </a:t>
            </a:r>
            <a:r>
              <a:rPr lang="en-AU" dirty="0" smtClean="0">
                <a:effectLst/>
              </a:rPr>
              <a:t>we </a:t>
            </a:r>
            <a:r>
              <a:rPr lang="en-AU" dirty="0">
                <a:effectLst/>
              </a:rPr>
              <a:t>don't define contracts for our code, we don't describe the shape or capabilities of our object upfront, we expect it to all just work at runtime</a:t>
            </a:r>
            <a:r>
              <a:rPr lang="en-AU" dirty="0" smtClean="0">
                <a:effectLst/>
              </a:rPr>
              <a:t>.  No design time checking.</a:t>
            </a:r>
            <a:endParaRPr lang="en-AU" dirty="0">
              <a:effectLst/>
            </a:endParaRP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27475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- object inheritance is hard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Based on object extension.  Not class inheritance (no syntax support)</a:t>
            </a:r>
          </a:p>
          <a:p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animal = {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name;</a:t>
            </a:r>
            <a:br>
              <a:rPr lang="en-US" dirty="0" smtClean="0"/>
            </a:br>
            <a:r>
              <a:rPr lang="en-US" dirty="0" smtClean="0"/>
              <a:t>};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cat = </a:t>
            </a:r>
            <a:r>
              <a:rPr lang="en-US" dirty="0" err="1" smtClean="0"/>
              <a:t>jQuery.extend</a:t>
            </a:r>
            <a:r>
              <a:rPr lang="en-US" dirty="0" smtClean="0"/>
              <a:t>( animal,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claw = function() { /*claw*/ };</a:t>
            </a:r>
            <a:br>
              <a:rPr lang="en-US" dirty="0" smtClean="0"/>
            </a:br>
            <a:r>
              <a:rPr lang="en-US" dirty="0" smtClean="0"/>
              <a:t>});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//Syntax complicated, so nobody really does it.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11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hoisting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327355"/>
            <a:ext cx="8366321" cy="4752934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>
                <a:effectLst/>
              </a:rPr>
              <a:t>Hoisting is essentially a scoping problem,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nearly all cases, the behaviour is completely wrong.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</a:t>
            </a:r>
            <a:r>
              <a:rPr lang="en-AU" dirty="0" smtClean="0">
                <a:effectLst/>
              </a:rPr>
              <a:t>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smtClean="0">
                <a:effectLst/>
              </a:rPr>
              <a:t>foo = 3</a:t>
            </a:r>
            <a:r>
              <a:rPr lang="en-AU" dirty="0"/>
              <a:t>;</a:t>
            </a:r>
            <a:br>
              <a:rPr lang="en-AU" dirty="0"/>
            </a:br>
            <a:r>
              <a:rPr lang="en-AU" dirty="0" smtClean="0">
                <a:effectLst/>
              </a:rPr>
              <a:t>}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/>
              <a:t> console.log(foo);</a:t>
            </a:r>
            <a:br>
              <a:rPr lang="en-AU" dirty="0"/>
            </a:b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foo?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</a:t>
            </a:r>
            <a:r>
              <a:rPr lang="en-AU" dirty="0" err="1" smtClean="0">
                <a:effectLst/>
              </a:rPr>
              <a:t>x.foo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v</a:t>
            </a:r>
            <a:r>
              <a:rPr lang="en-AU" dirty="0" err="1" smtClean="0">
                <a:effectLst/>
              </a:rPr>
              <a:t>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smtClean="0">
                <a:effectLst/>
              </a:rPr>
              <a:t>foo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example of where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just give you weird results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087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multiple files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8573488" cy="1607034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JavaScript </a:t>
            </a:r>
            <a:r>
              <a:rPr lang="en-AU" dirty="0">
                <a:effectLst/>
              </a:rPr>
              <a:t>doesn't understand multiple files. 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VS.NET helps </a:t>
            </a:r>
            <a:r>
              <a:rPr lang="en-AU" dirty="0">
                <a:effectLst/>
              </a:rPr>
              <a:t>with &lt;reference&gt;, but </a:t>
            </a:r>
            <a:r>
              <a:rPr lang="en-AU" dirty="0" smtClean="0">
                <a:effectLst/>
              </a:rPr>
              <a:t>doesn't </a:t>
            </a:r>
            <a:r>
              <a:rPr lang="en-AU" dirty="0">
                <a:effectLst/>
              </a:rPr>
              <a:t>help you check the correctness of your </a:t>
            </a:r>
            <a:r>
              <a:rPr lang="en-AU" dirty="0" smtClean="0">
                <a:effectLst/>
              </a:rPr>
              <a:t>reference code</a:t>
            </a:r>
            <a:endParaRPr lang="en-AU" dirty="0">
              <a:effectLst/>
            </a:endParaRPr>
          </a:p>
          <a:p>
            <a:endParaRPr lang="en-AU" dirty="0"/>
          </a:p>
        </p:txBody>
      </p:sp>
      <p:pic>
        <p:nvPicPr>
          <p:cNvPr id="1028" name="Picture 4" descr="Ff798328.d3abb77b-866e-4d13-a266-35e2195c86e4(en-us,PandP.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4" y="3512584"/>
            <a:ext cx="6572250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0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Let's look at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To get started with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, grab it from </a:t>
            </a:r>
            <a:r>
              <a:rPr lang="en-AU" dirty="0" smtClean="0">
                <a:effectLst/>
                <a:hlinkClick r:id="rId3"/>
              </a:rPr>
              <a:t>http://typescriptlang.org</a:t>
            </a:r>
            <a:r>
              <a:rPr lang="en-AU" dirty="0" smtClean="0">
                <a:effectLst/>
              </a:rPr>
              <a:t> this includes VS2012 extensions.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The latest VS2013 update includes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49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Let's look at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To get started with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, grab it from </a:t>
            </a:r>
            <a:r>
              <a:rPr lang="en-AU" dirty="0" smtClean="0">
                <a:effectLst/>
                <a:hlinkClick r:id="rId3"/>
              </a:rPr>
              <a:t>http://typescriptlang.org</a:t>
            </a:r>
            <a:r>
              <a:rPr lang="en-AU" dirty="0" smtClean="0">
                <a:effectLst/>
              </a:rPr>
              <a:t> this includes VS2012 extensions </a:t>
            </a:r>
          </a:p>
          <a:p>
            <a:r>
              <a:rPr lang="en-AU" dirty="0" smtClean="0">
                <a:effectLst/>
              </a:rPr>
              <a:t>Next, grab Web Essentials 2012 VS Extension. </a:t>
            </a:r>
            <a:r>
              <a:rPr lang="en-AU" dirty="0">
                <a:hlinkClick r:id="rId4"/>
              </a:rPr>
              <a:t>http://visualstudiogallery.msdn.microsoft.com/07d54d12-7133-4e15-becb-6f451ea3bea6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  <p:pic>
        <p:nvPicPr>
          <p:cNvPr id="1026" name="Picture 2" descr="http://i1.visualstudiogallery.msdn.s-msft.com/07d54d12-7133-4e15-becb-6f451ea3bea6/image/file/85648/1/typescrip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9"/>
          <a:stretch/>
        </p:blipFill>
        <p:spPr bwMode="auto">
          <a:xfrm>
            <a:off x="1022474" y="3817244"/>
            <a:ext cx="5715000" cy="29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7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first glance - optional strong type checking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69693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js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f(x, y)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ts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, y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)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 </a:t>
            </a:r>
            <a:r>
              <a:rPr lang="en-AU" dirty="0" smtClean="0">
                <a:effectLst/>
              </a:rPr>
              <a:t>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endParaRPr lang="en-AU" dirty="0">
              <a:effectLst/>
            </a:endParaRP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pPr marL="0" indent="0">
              <a:buNone/>
            </a:pPr>
            <a:r>
              <a:rPr lang="en-AU" dirty="0" smtClean="0">
                <a:effectLst/>
              </a:rPr>
              <a:t>// Type information is enforced in design and</a:t>
            </a:r>
          </a:p>
          <a:p>
            <a:pPr marL="0" indent="0">
              <a:buNone/>
            </a:pPr>
            <a:r>
              <a:rPr lang="en-AU" dirty="0" smtClean="0">
                <a:effectLst/>
              </a:rPr>
              <a:t>// compile time, but removed at runtime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32" y="3961210"/>
            <a:ext cx="2664619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bout John Liu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Senior Consultant for SharePoint Gurus Sydney</a:t>
            </a: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r>
              <a:rPr lang="en-AU" dirty="0" smtClean="0"/>
              <a:t>SharePoint Server MVP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User </a:t>
            </a:r>
            <a:r>
              <a:rPr lang="en-AU" dirty="0">
                <a:effectLst/>
              </a:rPr>
              <a:t>G</a:t>
            </a:r>
            <a:r>
              <a:rPr lang="en-AU" dirty="0" smtClean="0">
                <a:effectLst/>
              </a:rPr>
              <a:t>roups, 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Saturday, </a:t>
            </a: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Conferences, 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http://johnliu.net</a:t>
            </a: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@</a:t>
            </a:r>
            <a:r>
              <a:rPr lang="en-AU" dirty="0" err="1" smtClean="0">
                <a:effectLst/>
              </a:rPr>
              <a:t>johnnliu</a:t>
            </a:r>
            <a:endParaRPr lang="en-AU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9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demo.ts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Let's go see </a:t>
            </a:r>
            <a:r>
              <a:rPr lang="en-AU" dirty="0" err="1" smtClean="0">
                <a:effectLst/>
              </a:rPr>
              <a:t>demo.ts</a:t>
            </a:r>
            <a:r>
              <a:rPr lang="en-AU" dirty="0" smtClean="0">
                <a:effectLst/>
              </a:rPr>
              <a:t>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39856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Interfaces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// </a:t>
            </a:r>
            <a:r>
              <a:rPr lang="en-AU" dirty="0" err="1" smtClean="0"/>
              <a:t>ts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interface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35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91326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S</a:t>
            </a:r>
            <a:r>
              <a:rPr lang="en-AU" baseline="0" dirty="0" smtClean="0"/>
              <a:t>tatic </a:t>
            </a:r>
            <a:r>
              <a:rPr lang="en-AU" baseline="0" dirty="0" smtClean="0">
                <a:solidFill>
                  <a:schemeClr val="tx2"/>
                </a:solidFill>
              </a:rPr>
              <a:t>Type </a:t>
            </a:r>
            <a:r>
              <a:rPr lang="en-AU" baseline="0" dirty="0" smtClean="0"/>
              <a:t>Checking</a:t>
            </a:r>
          </a:p>
          <a:p>
            <a:r>
              <a:rPr lang="en-AU" baseline="0" dirty="0" smtClean="0">
                <a:solidFill>
                  <a:schemeClr val="tx2"/>
                </a:solidFill>
              </a:rPr>
              <a:t>Modules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Export</a:t>
            </a:r>
            <a:endParaRPr lang="en-AU" dirty="0" smtClean="0"/>
          </a:p>
          <a:p>
            <a:r>
              <a:rPr lang="en-AU" baseline="0" dirty="0" smtClean="0">
                <a:solidFill>
                  <a:schemeClr val="tx2"/>
                </a:solidFill>
              </a:rPr>
              <a:t>Interface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Class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for </a:t>
            </a:r>
            <a:r>
              <a:rPr lang="en-AU" dirty="0" smtClean="0"/>
              <a:t>traditional Object Oriented Programming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Works with all your existing JavaScript libraries</a:t>
            </a:r>
          </a:p>
          <a:p>
            <a:r>
              <a:rPr lang="en-AU" dirty="0" smtClean="0"/>
              <a:t>Low</a:t>
            </a:r>
            <a:r>
              <a:rPr lang="en-AU" baseline="0" dirty="0" smtClean="0"/>
              <a:t> learning overhead compared to similar JavaScript systems (</a:t>
            </a:r>
            <a:r>
              <a:rPr lang="en-AU" baseline="0" dirty="0" err="1" smtClean="0"/>
              <a:t>CoffeeScript</a:t>
            </a:r>
            <a:r>
              <a:rPr lang="en-AU" baseline="0" dirty="0" smtClean="0"/>
              <a:t> or Dart)</a:t>
            </a:r>
          </a:p>
          <a:p>
            <a:endParaRPr lang="en-AU" dirty="0"/>
          </a:p>
          <a:p>
            <a:r>
              <a:rPr lang="en-AU" baseline="0" dirty="0" smtClean="0"/>
              <a:t>Amazing Visual Studio tooling</a:t>
            </a:r>
          </a:p>
          <a:p>
            <a:r>
              <a:rPr lang="en-AU" dirty="0" smtClean="0"/>
              <a:t>Outstanding team and refactoring scenarios</a:t>
            </a: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05797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new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Visual Studio 2012</a:t>
            </a:r>
          </a:p>
          <a:p>
            <a:r>
              <a:rPr lang="en-AU" dirty="0" smtClean="0"/>
              <a:t>SharePoint</a:t>
            </a:r>
            <a:r>
              <a:rPr lang="en-AU" baseline="0" dirty="0" smtClean="0"/>
              <a:t> Solutions and Sandbox Solutions</a:t>
            </a:r>
          </a:p>
          <a:p>
            <a:pPr marL="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Visual Studio </a:t>
            </a:r>
            <a:r>
              <a:rPr lang="en-AU" dirty="0" smtClean="0"/>
              <a:t>2010 can be done, but the installation of the Visual Studio extension is tricky and manual</a:t>
            </a:r>
            <a:endParaRPr lang="en-AU" dirty="0"/>
          </a:p>
          <a:p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8973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pinteresp.ts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>
                <a:effectLst/>
              </a:rPr>
              <a:t>s</a:t>
            </a:r>
            <a:r>
              <a:rPr lang="en-AU" dirty="0" smtClean="0">
                <a:effectLst/>
              </a:rPr>
              <a:t>ee </a:t>
            </a:r>
            <a:r>
              <a:rPr lang="en-AU" dirty="0" err="1" smtClean="0">
                <a:effectLst/>
              </a:rPr>
              <a:t>pinteresp.ts</a:t>
            </a:r>
            <a:r>
              <a:rPr lang="en-AU" dirty="0" smtClean="0">
                <a:effectLst/>
              </a:rPr>
              <a:t> - building a sandbox </a:t>
            </a:r>
            <a:r>
              <a:rPr lang="en-AU" dirty="0" err="1" smtClean="0">
                <a:effectLst/>
              </a:rPr>
              <a:t>webpart</a:t>
            </a:r>
            <a:r>
              <a:rPr lang="en-AU" dirty="0" smtClean="0">
                <a:effectLst/>
              </a:rPr>
              <a:t> with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1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Real world 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Brian Harry (of TFS) converts TFS Web UI to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80,000 lines of code</a:t>
            </a:r>
          </a:p>
          <a:p>
            <a:r>
              <a:rPr lang="en-AU" dirty="0" smtClean="0">
                <a:effectLst/>
              </a:rPr>
              <a:t>Heavily tested by unit tests and functional tests, </a:t>
            </a:r>
            <a:r>
              <a:rPr lang="en-AU" dirty="0" err="1" smtClean="0">
                <a:effectLst/>
              </a:rPr>
              <a:t>JSLint</a:t>
            </a:r>
            <a:r>
              <a:rPr lang="en-AU" dirty="0" smtClean="0">
                <a:effectLst/>
              </a:rPr>
              <a:t> clean</a:t>
            </a:r>
          </a:p>
          <a:p>
            <a:r>
              <a:rPr lang="en-AU" dirty="0" smtClean="0">
                <a:effectLst/>
              </a:rPr>
              <a:t>Finds 13 bugs </a:t>
            </a:r>
            <a:r>
              <a:rPr lang="en-AU" smtClean="0">
                <a:effectLst/>
              </a:rPr>
              <a:t>after initial conversion</a:t>
            </a:r>
            <a:endParaRPr lang="en-AU" dirty="0" smtClean="0">
              <a:effectLst/>
            </a:endParaRPr>
          </a:p>
          <a:p>
            <a:r>
              <a:rPr lang="en-AU" dirty="0">
                <a:effectLst/>
                <a:hlinkClick r:id="rId2"/>
              </a:rPr>
              <a:t>http://blogs.msdn.com/b/bharry/archive/2012/10/24/typescript-a-real-world-story-of-adoption-in-tfs.aspx</a:t>
            </a:r>
            <a:endParaRPr lang="en-AU" dirty="0">
              <a:effectLst/>
            </a:endParaRPr>
          </a:p>
          <a:p>
            <a:endParaRPr lang="en-AU" dirty="0" smtClean="0"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44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- existing projects - practical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7603177" cy="3524928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Q: I have spaghetti JavaScript how do I update them to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You </a:t>
            </a:r>
            <a:r>
              <a:rPr lang="en-AU" dirty="0">
                <a:effectLst/>
              </a:rPr>
              <a:t>don't have to start with your largest file.  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 don't have to convert all your files.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Start </a:t>
            </a:r>
            <a:r>
              <a:rPr lang="en-AU" dirty="0">
                <a:effectLst/>
              </a:rPr>
              <a:t>with the smaller file</a:t>
            </a:r>
            <a:r>
              <a:rPr lang="en-AU" dirty="0" smtClean="0">
                <a:effectLst/>
              </a:rPr>
              <a:t>.  Everything will still work.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887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#1 copy the JS file and paste into a TS file.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Remember: JS is subset of TS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70" y="3503219"/>
            <a:ext cx="3228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effectLst/>
              </a:rPr>
              <a:t>#2 Add &lt;reference&gt; for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definition files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Optional arguments in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your functions  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#4 Fix ad-hoc objects to match definition interfaces.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#5 Create missing definitions (e.g. 3rd party JQuery extensions)</a:t>
            </a:r>
          </a:p>
          <a:p>
            <a:r>
              <a:rPr lang="en-AU" dirty="0" smtClean="0">
                <a:effectLst/>
              </a:rPr>
              <a:t>Majority of errors are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asking you to describe the interface better.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43" y="1556792"/>
            <a:ext cx="3579019" cy="1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#6 Fix minor issues is TS</a:t>
            </a:r>
          </a:p>
          <a:p>
            <a:pPr lvl="1"/>
            <a:r>
              <a:rPr lang="en-AU" dirty="0" smtClean="0">
                <a:effectLst/>
              </a:rPr>
              <a:t>Fix deprecated method references (</a:t>
            </a:r>
            <a:r>
              <a:rPr lang="en-AU" dirty="0" err="1" smtClean="0">
                <a:effectLst/>
              </a:rPr>
              <a:t>JQuery.live</a:t>
            </a:r>
            <a:r>
              <a:rPr lang="en-AU" dirty="0" smtClean="0">
                <a:effectLst/>
              </a:rPr>
              <a:t> should be </a:t>
            </a:r>
            <a:r>
              <a:rPr lang="en-AU" dirty="0" err="1" smtClean="0">
                <a:effectLst/>
              </a:rPr>
              <a:t>JQuery.on</a:t>
            </a:r>
            <a:r>
              <a:rPr lang="en-AU" dirty="0" smtClean="0">
                <a:effectLst/>
              </a:rPr>
              <a:t>)</a:t>
            </a:r>
          </a:p>
          <a:p>
            <a:pPr lvl="1"/>
            <a:r>
              <a:rPr lang="en-AU" dirty="0" smtClean="0">
                <a:effectLst/>
              </a:rPr>
              <a:t>Fix Date - Date</a:t>
            </a:r>
          </a:p>
          <a:p>
            <a:pPr lvl="1"/>
            <a:r>
              <a:rPr lang="en-AU" dirty="0" smtClean="0">
                <a:effectLst/>
              </a:rPr>
              <a:t>These are common issues - easy to find solutions on </a:t>
            </a:r>
            <a:r>
              <a:rPr lang="en-AU" dirty="0" err="1" smtClean="0">
                <a:effectLst/>
              </a:rPr>
              <a:t>StackOverflow</a:t>
            </a:r>
            <a:r>
              <a:rPr lang="en-AU" dirty="0" smtClean="0">
                <a:effectLst/>
              </a:rPr>
              <a:t> (the official support forum for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)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Good news: That's it!  </a:t>
            </a:r>
          </a:p>
        </p:txBody>
      </p:sp>
    </p:spTree>
    <p:extLst>
      <p:ext uri="{BB962C8B-B14F-4D97-AF65-F5344CB8AC3E}">
        <p14:creationId xmlns:p14="http://schemas.microsoft.com/office/powerpoint/2010/main" val="42169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What is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solidFill>
                  <a:schemeClr val="tx2"/>
                </a:solidFill>
                <a:effectLst/>
              </a:rPr>
              <a:t>Why</a:t>
            </a:r>
            <a:r>
              <a:rPr lang="en-AU" dirty="0" smtClean="0">
                <a:effectLst/>
              </a:rPr>
              <a:t> do we need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How</a:t>
            </a:r>
          </a:p>
          <a:p>
            <a:pPr lvl="1"/>
            <a:r>
              <a:rPr lang="en-AU" dirty="0" smtClean="0">
                <a:effectLst/>
              </a:rPr>
              <a:t>Demo</a:t>
            </a:r>
          </a:p>
          <a:p>
            <a:pPr lvl="1"/>
            <a:r>
              <a:rPr lang="en-AU" dirty="0" err="1" smtClean="0">
                <a:effectLst/>
              </a:rPr>
              <a:t>Pinteresp</a:t>
            </a:r>
            <a:endParaRPr lang="en-AU" dirty="0" smtClean="0">
              <a:effectLst/>
            </a:endParaRPr>
          </a:p>
          <a:p>
            <a:pPr lvl="1"/>
            <a:r>
              <a:rPr lang="en-AU" dirty="0" smtClean="0">
                <a:effectLst/>
              </a:rPr>
              <a:t>Working with your existing </a:t>
            </a:r>
            <a:r>
              <a:rPr lang="en-AU" dirty="0" smtClean="0">
                <a:effectLst/>
              </a:rPr>
              <a:t>JavaScript</a:t>
            </a:r>
          </a:p>
          <a:p>
            <a:r>
              <a:rPr lang="en-AU" dirty="0" smtClean="0"/>
              <a:t>Getting </a:t>
            </a:r>
            <a:r>
              <a:rPr lang="en-AU" dirty="0" smtClean="0">
                <a:solidFill>
                  <a:schemeClr val="tx2"/>
                </a:solidFill>
              </a:rPr>
              <a:t>Started</a:t>
            </a:r>
            <a:endParaRPr lang="en-AU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Now, you can start to refactor and improve your </a:t>
            </a:r>
            <a:r>
              <a:rPr lang="en-AU" dirty="0" err="1" smtClean="0">
                <a:solidFill>
                  <a:schemeClr val="accent1"/>
                </a:solidFill>
                <a:effectLst/>
              </a:rPr>
              <a:t>TypeScript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endParaRPr lang="en-AU" dirty="0" smtClean="0">
              <a:solidFill>
                <a:schemeClr val="accent1"/>
              </a:solidFill>
              <a:effectLst/>
            </a:endParaRPr>
          </a:p>
          <a:p>
            <a:r>
              <a:rPr lang="en-AU" dirty="0" smtClean="0">
                <a:effectLst/>
              </a:rPr>
              <a:t>#1 Group utility functions into a separate scope.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Move them out into a commonly shared file.  Add Type information and </a:t>
            </a:r>
            <a:r>
              <a:rPr lang="en-AU" dirty="0" err="1" smtClean="0">
                <a:effectLst/>
              </a:rPr>
              <a:t>jsdoc</a:t>
            </a:r>
            <a:r>
              <a:rPr lang="en-AU" dirty="0" smtClean="0">
                <a:effectLst/>
              </a:rPr>
              <a:t> comments for them.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#2 Use F2 rename symbol to finally standardize the variable/function names in JS, without fearing things would break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If you are working with a number of files,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will now check across files to make sure you are still calling valid functions, if your team member change them.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64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31316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Congratulations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 (and your team) are on your way to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cleaner, maintainable code</a:t>
            </a:r>
            <a:endParaRPr lang="en-AU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Deploying – SP 2007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Use </a:t>
            </a:r>
            <a:r>
              <a:rPr lang="en-AU" dirty="0" smtClean="0">
                <a:solidFill>
                  <a:schemeClr val="tx2"/>
                </a:solidFill>
              </a:rPr>
              <a:t>Content Editor </a:t>
            </a:r>
            <a:r>
              <a:rPr lang="en-AU" dirty="0" err="1" smtClean="0"/>
              <a:t>webpart</a:t>
            </a:r>
            <a:r>
              <a:rPr lang="en-AU" dirty="0" smtClean="0"/>
              <a:t> and point to a HTML file, which then </a:t>
            </a:r>
            <a:r>
              <a:rPr lang="en-AU" dirty="0" smtClean="0">
                <a:solidFill>
                  <a:schemeClr val="tx2"/>
                </a:solidFill>
              </a:rPr>
              <a:t>references a JavaScript file </a:t>
            </a:r>
            <a:r>
              <a:rPr lang="en-AU" dirty="0" smtClean="0"/>
              <a:t>generated from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Use </a:t>
            </a:r>
            <a:r>
              <a:rPr lang="en-AU" dirty="0" smtClean="0">
                <a:solidFill>
                  <a:schemeClr val="tx2"/>
                </a:solidFill>
              </a:rPr>
              <a:t>VS.NET with WebDAV</a:t>
            </a:r>
          </a:p>
          <a:p>
            <a:endParaRPr lang="en-AU" dirty="0" smtClean="0">
              <a:solidFill>
                <a:schemeClr val="tx2"/>
              </a:solidFill>
            </a:endParaRPr>
          </a:p>
          <a:p>
            <a:r>
              <a:rPr lang="en-AU" dirty="0" smtClean="0"/>
              <a:t>Package as </a:t>
            </a:r>
            <a:r>
              <a:rPr lang="en-AU" dirty="0" smtClean="0">
                <a:solidFill>
                  <a:schemeClr val="tx2"/>
                </a:solidFill>
              </a:rPr>
              <a:t>farm solution web part</a:t>
            </a:r>
            <a:endParaRPr lang="en-AU" dirty="0"/>
          </a:p>
          <a:p>
            <a:r>
              <a:rPr lang="en-AU" dirty="0" smtClean="0"/>
              <a:t>Include </a:t>
            </a:r>
            <a:r>
              <a:rPr lang="en-AU" dirty="0" smtClean="0">
                <a:solidFill>
                  <a:schemeClr val="tx2"/>
                </a:solidFill>
              </a:rPr>
              <a:t>map file </a:t>
            </a:r>
            <a:r>
              <a:rPr lang="en-AU" dirty="0" smtClean="0"/>
              <a:t>to debug in IE12 / Chrome.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22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Deploying – SP 2010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Sandbox solution to deploy a </a:t>
            </a:r>
            <a:r>
              <a:rPr lang="en-AU" dirty="0" smtClean="0">
                <a:solidFill>
                  <a:schemeClr val="tx2"/>
                </a:solidFill>
              </a:rPr>
              <a:t>sandbox </a:t>
            </a:r>
            <a:r>
              <a:rPr lang="en-AU" dirty="0" err="1" smtClean="0">
                <a:solidFill>
                  <a:schemeClr val="tx2"/>
                </a:solidFill>
              </a:rPr>
              <a:t>webpart</a:t>
            </a:r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/>
              <a:t>Reference a JavaScript file generated from </a:t>
            </a:r>
            <a:r>
              <a:rPr lang="en-AU" dirty="0" err="1" smtClean="0"/>
              <a:t>TypeScript</a:t>
            </a:r>
            <a:endParaRPr lang="en-AU" dirty="0"/>
          </a:p>
          <a:p>
            <a:r>
              <a:rPr lang="en-AU" dirty="0" smtClean="0"/>
              <a:t>Package as </a:t>
            </a:r>
            <a:r>
              <a:rPr lang="en-AU" dirty="0" smtClean="0">
                <a:solidFill>
                  <a:schemeClr val="tx2"/>
                </a:solidFill>
              </a:rPr>
              <a:t>sandbox solution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13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Deploying – SP 2013 / Office 365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Using </a:t>
            </a:r>
            <a:r>
              <a:rPr lang="en-AU" dirty="0" smtClean="0">
                <a:solidFill>
                  <a:schemeClr val="tx2"/>
                </a:solidFill>
              </a:rPr>
              <a:t>App for SharePoint </a:t>
            </a:r>
            <a:r>
              <a:rPr lang="en-AU" dirty="0" smtClean="0"/>
              <a:t>to deploy an </a:t>
            </a:r>
            <a:r>
              <a:rPr lang="en-AU" dirty="0" smtClean="0">
                <a:solidFill>
                  <a:schemeClr val="tx2"/>
                </a:solidFill>
              </a:rPr>
              <a:t>App Part</a:t>
            </a:r>
          </a:p>
          <a:p>
            <a:r>
              <a:rPr lang="en-AU" dirty="0" smtClean="0"/>
              <a:t>Do not create code behind.  Reference JavaScript file generated from </a:t>
            </a:r>
            <a:r>
              <a:rPr lang="en-AU" dirty="0" err="1" smtClean="0"/>
              <a:t>TypeScript</a:t>
            </a:r>
            <a:endParaRPr lang="en-AU" dirty="0" smtClean="0"/>
          </a:p>
          <a:p>
            <a:r>
              <a:rPr lang="en-AU" dirty="0" smtClean="0"/>
              <a:t>Configure </a:t>
            </a:r>
            <a:r>
              <a:rPr lang="en-AU" dirty="0" smtClean="0">
                <a:solidFill>
                  <a:schemeClr val="tx2"/>
                </a:solidFill>
              </a:rPr>
              <a:t>App permissions</a:t>
            </a:r>
          </a:p>
          <a:p>
            <a:r>
              <a:rPr lang="en-AU" dirty="0" smtClean="0"/>
              <a:t>Package as SharePoint “App”</a:t>
            </a:r>
          </a:p>
          <a:p>
            <a:endParaRPr lang="en-AU" dirty="0" smtClean="0"/>
          </a:p>
          <a:p>
            <a:r>
              <a:rPr lang="en-AU" dirty="0" smtClean="0"/>
              <a:t>When deploying – grant permissions to App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5250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- why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8619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Have to learn one more thing - there is a learning curve, very easy if you already know JavaScript, or if you know C# very well.</a:t>
            </a:r>
          </a:p>
          <a:p>
            <a:r>
              <a:rPr lang="en-AU" dirty="0" smtClean="0"/>
              <a:t>You still have to </a:t>
            </a:r>
            <a:r>
              <a:rPr lang="en-AU" dirty="0" smtClean="0">
                <a:solidFill>
                  <a:schemeClr val="tx2"/>
                </a:solidFill>
              </a:rPr>
              <a:t>learn JavaScript </a:t>
            </a:r>
            <a:r>
              <a:rPr lang="en-AU" dirty="0" smtClean="0"/>
              <a:t>- Understanding how </a:t>
            </a:r>
            <a:r>
              <a:rPr lang="en-AU" dirty="0" err="1" smtClean="0"/>
              <a:t>TypeScript</a:t>
            </a:r>
            <a:r>
              <a:rPr lang="en-AU" dirty="0" smtClean="0"/>
              <a:t> converts to JavaScript will teach you better JavaScript</a:t>
            </a:r>
          </a:p>
          <a:p>
            <a:r>
              <a:rPr lang="en-AU" dirty="0" smtClean="0"/>
              <a:t>Some definition files don't exist or incomplete, but I think this will vanish very quickly.  These aren't hard to write if you really need something.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tx2"/>
                </a:solidFill>
              </a:rPr>
              <a:t>Visual Studio </a:t>
            </a:r>
            <a:r>
              <a:rPr lang="en-AU" dirty="0" smtClean="0"/>
              <a:t>is amazing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Modules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chemeClr val="tx2"/>
                </a:solidFill>
              </a:rPr>
              <a:t>classes </a:t>
            </a:r>
            <a:r>
              <a:rPr lang="en-AU" dirty="0" smtClean="0"/>
              <a:t>enable large projects and code reuse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Compile-time </a:t>
            </a:r>
            <a:r>
              <a:rPr lang="en-AU" dirty="0" smtClean="0"/>
              <a:t>checking prevents errors</a:t>
            </a:r>
          </a:p>
          <a:p>
            <a:r>
              <a:rPr lang="en-AU" dirty="0" smtClean="0"/>
              <a:t>Definition files for </a:t>
            </a:r>
            <a:r>
              <a:rPr lang="en-AU" dirty="0" smtClean="0">
                <a:solidFill>
                  <a:schemeClr val="tx2"/>
                </a:solidFill>
              </a:rPr>
              <a:t>common JavaScript libraries </a:t>
            </a:r>
            <a:r>
              <a:rPr lang="en-AU" dirty="0" smtClean="0"/>
              <a:t>makes them very easy to work with, and provides strong type checking</a:t>
            </a:r>
          </a:p>
          <a:p>
            <a:r>
              <a:rPr lang="en-AU" dirty="0" smtClean="0"/>
              <a:t>Source map </a:t>
            </a:r>
            <a:r>
              <a:rPr lang="en-AU" dirty="0" smtClean="0">
                <a:solidFill>
                  <a:schemeClr val="tx2"/>
                </a:solidFill>
              </a:rPr>
              <a:t>debugging </a:t>
            </a:r>
            <a:r>
              <a:rPr lang="en-AU" dirty="0" smtClean="0"/>
              <a:t>makes debug easy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25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Conclusion - if I have to make a decision for you…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95221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If you see yourself </a:t>
            </a:r>
            <a:r>
              <a:rPr lang="en-AU" dirty="0" smtClean="0">
                <a:solidFill>
                  <a:schemeClr val="tx2"/>
                </a:solidFill>
              </a:rPr>
              <a:t>using more JavaScript</a:t>
            </a:r>
            <a:r>
              <a:rPr lang="en-AU" dirty="0" smtClean="0"/>
              <a:t>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If you and your </a:t>
            </a:r>
            <a:r>
              <a:rPr lang="en-AU" dirty="0" smtClean="0">
                <a:solidFill>
                  <a:schemeClr val="tx2"/>
                </a:solidFill>
              </a:rPr>
              <a:t>team has to work on JavaScript </a:t>
            </a:r>
            <a:r>
              <a:rPr lang="en-AU" dirty="0" smtClean="0"/>
              <a:t>together,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Once you've done the initial hard work and converted a project.  You can't stand going back.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There are occasionally bugs.  But the forums and support (in Stack Overflow) is very good.</a:t>
            </a:r>
            <a:endParaRPr lang="en-AU" dirty="0"/>
          </a:p>
          <a:p>
            <a:r>
              <a:rPr lang="en-AU" dirty="0" smtClean="0"/>
              <a:t>But they are moving very quickly.  v0.9 will give us generics!  I expect to see strong take-up of </a:t>
            </a:r>
            <a:r>
              <a:rPr lang="en-AU" dirty="0" err="1" smtClean="0"/>
              <a:t>TypeScript</a:t>
            </a:r>
            <a:r>
              <a:rPr lang="en-AU" dirty="0" smtClean="0"/>
              <a:t> in MS community.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897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Summary…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Awesome</a:t>
            </a:r>
            <a:r>
              <a:rPr lang="en-AU" dirty="0" smtClean="0">
                <a:solidFill>
                  <a:schemeClr val="bg1"/>
                </a:solidFill>
                <a:effectLst/>
              </a:rPr>
              <a:t>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VS.NET tools </a:t>
            </a:r>
            <a:r>
              <a:rPr lang="en-AU" dirty="0" smtClean="0">
                <a:effectLst/>
              </a:rPr>
              <a:t>for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design, compile and debug</a:t>
            </a:r>
          </a:p>
          <a:p>
            <a:r>
              <a:rPr lang="en-AU" dirty="0" smtClean="0">
                <a:effectLst/>
              </a:rPr>
              <a:t>Helps you understand 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write better JavaScript</a:t>
            </a:r>
          </a:p>
          <a:p>
            <a:r>
              <a:rPr lang="en-AU" dirty="0" smtClean="0">
                <a:effectLst/>
              </a:rPr>
              <a:t>Works with any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existing third party JS libraries</a:t>
            </a:r>
          </a:p>
          <a:p>
            <a:r>
              <a:rPr lang="en-AU" dirty="0" smtClean="0">
                <a:effectLst/>
              </a:rPr>
              <a:t>Refactoring, multiple files enables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code reuse </a:t>
            </a:r>
            <a:r>
              <a:rPr lang="en-AU" dirty="0" smtClean="0">
                <a:effectLst/>
              </a:rPr>
              <a:t>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team work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Combine what you already know from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and C#.  Teach you better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.</a:t>
            </a:r>
            <a:r>
              <a:rPr lang="en-AU" dirty="0">
                <a:effectLst/>
              </a:rPr>
              <a:t/>
            </a:r>
            <a:br>
              <a:rPr lang="en-AU" dirty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TypeScript</a:t>
            </a:r>
            <a:r>
              <a:rPr lang="en-AU" dirty="0">
                <a:effectLst/>
              </a:rPr>
              <a:t> is great for your SharePoint </a:t>
            </a:r>
            <a:r>
              <a:rPr lang="en-AU" dirty="0" smtClean="0">
                <a:effectLst/>
              </a:rPr>
              <a:t>projects.</a:t>
            </a:r>
          </a:p>
        </p:txBody>
      </p:sp>
    </p:spTree>
    <p:extLst>
      <p:ext uri="{BB962C8B-B14F-4D97-AF65-F5344CB8AC3E}">
        <p14:creationId xmlns:p14="http://schemas.microsoft.com/office/powerpoint/2010/main" val="27953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effectLst/>
              </a:rPr>
              <a:t>http://www.typescriptlang.org/</a:t>
            </a:r>
          </a:p>
          <a:p>
            <a:r>
              <a:rPr lang="en-AU" dirty="0">
                <a:effectLst/>
              </a:rPr>
              <a:t>http://blogs.msdn.com/b/typescript</a:t>
            </a:r>
            <a:r>
              <a:rPr lang="en-AU" dirty="0" smtClean="0">
                <a:effectLst/>
              </a:rPr>
              <a:t>/</a:t>
            </a:r>
          </a:p>
          <a:p>
            <a:r>
              <a:rPr lang="en-AU" dirty="0">
                <a:effectLst/>
              </a:rPr>
              <a:t>http</a:t>
            </a:r>
            <a:r>
              <a:rPr lang="en-AU">
                <a:effectLst/>
              </a:rPr>
              <a:t>://</a:t>
            </a:r>
            <a:r>
              <a:rPr lang="en-AU" smtClean="0">
                <a:effectLst/>
              </a:rPr>
              <a:t>visualstudiogallery.msdn.microsoft.com/07d54d12-7133-4e15-becb-6f451ea3bea6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http://channel9.msdn.com/Shows/Going+Deep/Anders-Hejlsberg-and-Lars-Bak-TypeScript-JavaScript-and-Dart</a:t>
            </a:r>
          </a:p>
          <a:p>
            <a:r>
              <a:rPr lang="en-AU" dirty="0" smtClean="0">
                <a:effectLst/>
              </a:rPr>
              <a:t>https://github.com/borisyankov/DefinitelyTyped</a:t>
            </a:r>
          </a:p>
          <a:p>
            <a:r>
              <a:rPr lang="en-AU" dirty="0" smtClean="0">
                <a:effectLst/>
              </a:rPr>
              <a:t>http://www.slideshare.net/jeremylikness/introduction-to-typescript </a:t>
            </a:r>
          </a:p>
          <a:p>
            <a:r>
              <a:rPr lang="en-AU" dirty="0" smtClean="0">
                <a:effectLst/>
              </a:rPr>
              <a:t>http://prezi.com/zkhsz49ownaw/coffeescript-vs-typescript/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928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References - SharePoint +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http://www.chaholl.com/archive/2013/01/03/typescript-in-a-sharepoint-farm-solution.aspx</a:t>
            </a:r>
          </a:p>
          <a:p>
            <a:r>
              <a:rPr lang="en-AU" dirty="0">
                <a:effectLst/>
              </a:rPr>
              <a:t>http://sptypescript.codeplex.com/</a:t>
            </a:r>
            <a:endParaRPr lang="en-AU" dirty="0" smtClean="0">
              <a:effectLst/>
            </a:endParaRPr>
          </a:p>
          <a:p>
            <a:r>
              <a:rPr lang="en-AU" dirty="0">
                <a:effectLst/>
              </a:rPr>
              <a:t>http://</a:t>
            </a:r>
            <a:r>
              <a:rPr lang="en-AU" dirty="0" smtClean="0">
                <a:effectLst/>
              </a:rPr>
              <a:t>johnliu.net/blog/2013/3/13/building-sharepoint-solutions-with-microsofts-typescript-why.html </a:t>
            </a:r>
          </a:p>
          <a:p>
            <a:r>
              <a:rPr lang="en-AU" dirty="0"/>
              <a:t>http://</a:t>
            </a:r>
            <a:r>
              <a:rPr lang="en-AU" dirty="0" smtClean="0"/>
              <a:t>sharepoint-community.net/profiles/blogs/creating-sharepoint-solutions-with-typescript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A superset of JavaScript</a:t>
            </a:r>
          </a:p>
          <a:p>
            <a:r>
              <a:rPr lang="en-AU" dirty="0"/>
              <a:t>Created by the father of C# Anders Hejlsberg</a:t>
            </a:r>
          </a:p>
          <a:p>
            <a:r>
              <a:rPr lang="en-AU" dirty="0"/>
              <a:t>Based on </a:t>
            </a:r>
            <a:r>
              <a:rPr lang="en-AU" dirty="0" smtClean="0"/>
              <a:t>ECMAScript 6, compiles down to ES5 or ES3</a:t>
            </a:r>
            <a:endParaRPr lang="en-AU" dirty="0"/>
          </a:p>
          <a:p>
            <a:r>
              <a:rPr lang="en-AU" dirty="0"/>
              <a:t>Free and open source, strongly supported by </a:t>
            </a:r>
            <a:r>
              <a:rPr lang="en-AU" dirty="0" smtClean="0"/>
              <a:t>Microsoft</a:t>
            </a:r>
          </a:p>
          <a:p>
            <a:r>
              <a:rPr lang="en-AU" dirty="0" smtClean="0"/>
              <a:t>Used by Bing, TFS Online, Visual Studio Online (</a:t>
            </a:r>
            <a:r>
              <a:rPr lang="en-AU" dirty="0" err="1" smtClean="0"/>
              <a:t>Monoco</a:t>
            </a:r>
            <a:r>
              <a:rPr lang="en-AU" dirty="0" smtClean="0"/>
              <a:t>)</a:t>
            </a:r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endParaRPr lang="en-AU" dirty="0" smtClean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09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JavaScript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http://javascript.crockford.com/javascript.html</a:t>
            </a:r>
          </a:p>
          <a:p>
            <a:r>
              <a:rPr lang="en-AU" dirty="0" smtClean="0">
                <a:effectLst/>
              </a:rPr>
              <a:t>http://javascript.crockford.com/inheritance.html</a:t>
            </a:r>
          </a:p>
          <a:p>
            <a:r>
              <a:rPr lang="en-AU" dirty="0" smtClean="0">
                <a:effectLst/>
              </a:rPr>
              <a:t>http</a:t>
            </a:r>
            <a:r>
              <a:rPr lang="en-AU" dirty="0">
                <a:effectLst/>
              </a:rPr>
              <a:t>://www.adequatelygood.com/2010/2/JavaScript-Scoping-and-Hoisting</a:t>
            </a:r>
          </a:p>
          <a:p>
            <a:r>
              <a:rPr lang="en-AU" dirty="0" smtClean="0">
                <a:effectLst/>
              </a:rPr>
              <a:t>http://www.jibbering.com/faq/notes/closures/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72761" y="1234046"/>
            <a:ext cx="4076211" cy="117844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effectLst/>
              </a:rPr>
              <a:t>Questions?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Comments?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More info</a:t>
            </a:r>
            <a:endParaRPr lang="en-A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effectLst/>
              </a:rPr>
              <a:t>John.Liu@SharepointGurus.net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@</a:t>
            </a:r>
            <a:r>
              <a:rPr lang="en-AU" dirty="0" err="1" smtClean="0">
                <a:solidFill>
                  <a:schemeClr val="bg1"/>
                </a:solidFill>
                <a:effectLst/>
              </a:rPr>
              <a:t>johnnliu</a:t>
            </a:r>
            <a:r>
              <a:rPr lang="en-AU" dirty="0" smtClean="0">
                <a:solidFill>
                  <a:schemeClr val="bg1"/>
                </a:solidFill>
                <a:effectLst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</a:rPr>
            </a:br>
            <a:r>
              <a:rPr lang="en-AU" dirty="0" smtClean="0">
                <a:solidFill>
                  <a:schemeClr val="bg1"/>
                </a:solidFill>
                <a:effectLst/>
              </a:rPr>
              <a:t>http://JohnLiu.net</a:t>
            </a: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4208"/>
          <a:stretch/>
        </p:blipFill>
        <p:spPr>
          <a:xfrm>
            <a:off x="2766951" y="1446274"/>
            <a:ext cx="1080655" cy="1179971"/>
          </a:xfrm>
        </p:spPr>
      </p:pic>
    </p:spTree>
    <p:extLst>
      <p:ext uri="{BB962C8B-B14F-4D97-AF65-F5344CB8AC3E}">
        <p14:creationId xmlns:p14="http://schemas.microsoft.com/office/powerpoint/2010/main" val="1268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Thanks for listening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Remember to submit your feedback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75482"/>
          </a:xfrm>
        </p:spPr>
        <p:txBody>
          <a:bodyPr/>
          <a:lstStyle/>
          <a:p>
            <a:r>
              <a:rPr lang="en-AU" dirty="0" smtClean="0">
                <a:effectLst/>
              </a:rPr>
              <a:t>Why do people hate working in JavaScript?</a:t>
            </a:r>
          </a:p>
          <a:p>
            <a:endParaRPr lang="en-AU" dirty="0" smtClean="0">
              <a:effectLst/>
            </a:endParaRPr>
          </a:p>
          <a:p>
            <a:endParaRPr lang="en-AU" dirty="0" smtClean="0">
              <a:effectLst/>
            </a:endParaRP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/>
              <a:t>Douglas </a:t>
            </a:r>
            <a:r>
              <a:rPr lang="en-AU" dirty="0" err="1" smtClean="0"/>
              <a:t>Crockford</a:t>
            </a:r>
            <a:r>
              <a:rPr lang="en-AU" dirty="0" smtClean="0"/>
              <a:t> 			David </a:t>
            </a:r>
            <a:r>
              <a:rPr lang="en-AU" dirty="0"/>
              <a:t>Flanagan</a:t>
            </a:r>
          </a:p>
        </p:txBody>
      </p:sp>
      <p:pic>
        <p:nvPicPr>
          <p:cNvPr id="1028" name="Picture 4" descr="http://www.kendoui.com/Libraries/MetaBlogLib/Windows-Live-Writer-Object-Inheritance-With-Kendo-UI_8C23-javascript-the-good-parts-the-definitive-guide_thumb.sflb.as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31758"/>
          <a:stretch/>
        </p:blipFill>
        <p:spPr bwMode="auto">
          <a:xfrm>
            <a:off x="217868" y="2321564"/>
            <a:ext cx="8707076" cy="33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JS is designed for small things</a:t>
            </a:r>
          </a:p>
          <a:p>
            <a:r>
              <a:rPr lang="en-AU" dirty="0" smtClean="0">
                <a:effectLst/>
              </a:rPr>
              <a:t>We now use </a:t>
            </a:r>
            <a:r>
              <a:rPr lang="en-AU" dirty="0" smtClean="0">
                <a:effectLst/>
              </a:rPr>
              <a:t>it to build big things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AJAX and REST = never refresh the page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But JavaScript is not suited for building large applications</a:t>
            </a:r>
          </a:p>
          <a:p>
            <a:r>
              <a:rPr lang="en-AU" dirty="0" smtClean="0">
                <a:effectLst/>
              </a:rPr>
              <a:t>As JavaScript codebase get </a:t>
            </a:r>
            <a:r>
              <a:rPr lang="en-AU" dirty="0" smtClean="0">
                <a:solidFill>
                  <a:schemeClr val="tx2"/>
                </a:solidFill>
                <a:effectLst/>
              </a:rPr>
              <a:t>complex</a:t>
            </a:r>
            <a:r>
              <a:rPr lang="en-AU" dirty="0" smtClean="0">
                <a:effectLst/>
              </a:rPr>
              <a:t>; code </a:t>
            </a:r>
            <a:r>
              <a:rPr lang="en-AU" dirty="0" smtClean="0">
                <a:solidFill>
                  <a:schemeClr val="tx2"/>
                </a:solidFill>
                <a:effectLst/>
              </a:rPr>
              <a:t>rots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064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</a:t>
            </a:r>
            <a:r>
              <a:rPr lang="en-AU" baseline="0" dirty="0" smtClean="0"/>
              <a:t>roblem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63111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effectLst/>
              </a:rPr>
              <a:t>Variables are </a:t>
            </a:r>
            <a:r>
              <a:rPr lang="en-AU" dirty="0" err="1" smtClean="0">
                <a:effectLst/>
              </a:rPr>
              <a:t>untyped</a:t>
            </a:r>
            <a:r>
              <a:rPr lang="en-AU" dirty="0" smtClean="0">
                <a:effectLst/>
              </a:rPr>
              <a:t> and dynamic.  Good because they are flexible.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Bad because it is so easy to get wrong</a:t>
            </a: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x + 1;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OK, type is inferred. can assume x and y are both numbers.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x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NOT OK, type is mixed up.  We can't assume what type is x.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intX</a:t>
            </a:r>
            <a:r>
              <a:rPr lang="en-AU" dirty="0" smtClean="0">
                <a:effectLst/>
              </a:rPr>
              <a:t>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I am most guilty too -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, j, k, x, y, z, a, b, c, i1, i2;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JS is </a:t>
            </a:r>
            <a:r>
              <a:rPr lang="en-AU" dirty="0">
                <a:effectLst/>
              </a:rPr>
              <a:t>interpreted.  There are no design-time or compile-time assistance to help you point out errors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9732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– types are dynamic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Variables are dynamically typed.  Flexible, but you don’t know at any point what the variable is.</a:t>
            </a:r>
          </a:p>
          <a:p>
            <a:endParaRPr lang="en-AU" dirty="0"/>
          </a:p>
          <a:p>
            <a:r>
              <a:rPr lang="en-AU" dirty="0" err="1" smtClean="0"/>
              <a:t>var</a:t>
            </a:r>
            <a:r>
              <a:rPr lang="en-AU" dirty="0" smtClean="0"/>
              <a:t> x = 1; </a:t>
            </a:r>
            <a:r>
              <a:rPr lang="en-AU" dirty="0" err="1" smtClean="0"/>
              <a:t>var</a:t>
            </a:r>
            <a:r>
              <a:rPr lang="en-AU" dirty="0" smtClean="0"/>
              <a:t> y = x + 1;</a:t>
            </a:r>
          </a:p>
          <a:p>
            <a:r>
              <a:rPr lang="en-AU" dirty="0" err="1" smtClean="0"/>
              <a:t>var</a:t>
            </a:r>
            <a:r>
              <a:rPr lang="en-AU" dirty="0" smtClean="0"/>
              <a:t> x = 1; </a:t>
            </a:r>
            <a:r>
              <a:rPr lang="en-AU" dirty="0" err="1"/>
              <a:t>var</a:t>
            </a:r>
            <a:r>
              <a:rPr lang="en-AU" dirty="0"/>
              <a:t> y = x + </a:t>
            </a:r>
            <a:r>
              <a:rPr lang="en-AU" dirty="0" smtClean="0"/>
              <a:t>1; x = “hello”;   </a:t>
            </a:r>
          </a:p>
          <a:p>
            <a:endParaRPr lang="en-AU" dirty="0" smtClean="0"/>
          </a:p>
          <a:p>
            <a:r>
              <a:rPr lang="en-AU" dirty="0" smtClean="0"/>
              <a:t>What is </a:t>
            </a:r>
            <a:r>
              <a:rPr lang="en-AU" dirty="0" smtClean="0">
                <a:solidFill>
                  <a:schemeClr val="tx2"/>
                </a:solidFill>
              </a:rPr>
              <a:t>type of:</a:t>
            </a:r>
            <a:r>
              <a:rPr lang="en-AU" dirty="0" smtClean="0"/>
              <a:t> </a:t>
            </a:r>
            <a:r>
              <a:rPr lang="en-AU" dirty="0"/>
              <a:t>y</a:t>
            </a:r>
            <a:endParaRPr lang="en-AU" dirty="0">
              <a:solidFill>
                <a:schemeClr val="tx2"/>
              </a:solidFill>
            </a:endParaRPr>
          </a:p>
          <a:p>
            <a:endParaRPr lang="en-AU" dirty="0"/>
          </a:p>
          <a:p>
            <a:r>
              <a:rPr lang="en-AU" dirty="0" smtClean="0"/>
              <a:t>{ } is ad-hoc object.  [ ] is empty array.</a:t>
            </a:r>
          </a:p>
          <a:p>
            <a:r>
              <a:rPr lang="en-AU" dirty="0" smtClean="0"/>
              <a:t>What is </a:t>
            </a:r>
            <a:r>
              <a:rPr lang="en-AU" dirty="0" smtClean="0">
                <a:solidFill>
                  <a:schemeClr val="tx2"/>
                </a:solidFill>
              </a:rPr>
              <a:t>value of:</a:t>
            </a:r>
            <a:r>
              <a:rPr lang="en-AU" dirty="0" smtClean="0"/>
              <a:t> { }+[ ]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4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</a:t>
            </a:r>
            <a:r>
              <a:rPr lang="en-AU" baseline="0" dirty="0" smtClean="0"/>
              <a:t>roblem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63111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Variables are </a:t>
            </a:r>
            <a:r>
              <a:rPr lang="en-AU" dirty="0" err="1" smtClean="0">
                <a:effectLst/>
              </a:rPr>
              <a:t>untyped</a:t>
            </a:r>
            <a:r>
              <a:rPr lang="en-AU" dirty="0" smtClean="0">
                <a:effectLst/>
              </a:rPr>
              <a:t> and dynamic.  They are flexible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Bad because it is so easy to get wrong</a:t>
            </a: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x + 1;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OK, type is inferred. can assume x and y are both numbers.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x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NOT OK, type is mixed up.  We can't assume what type is x.</a:t>
            </a:r>
            <a:br>
              <a:rPr lang="en-AU" dirty="0" smtClean="0">
                <a:effectLst/>
              </a:rPr>
            </a:br>
            <a:endParaRPr lang="en-AU" dirty="0"/>
          </a:p>
          <a:p>
            <a:r>
              <a:rPr lang="en-AU" dirty="0" smtClean="0">
                <a:effectLst/>
              </a:rPr>
              <a:t>// I am most guilty too -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, j, k, x, y, z, a, b, c, i1, i2;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JS is </a:t>
            </a:r>
            <a:r>
              <a:rPr lang="en-AU" dirty="0">
                <a:effectLst/>
              </a:rPr>
              <a:t>interpreted.  There are no </a:t>
            </a:r>
            <a:r>
              <a:rPr lang="en-AU" dirty="0" smtClean="0">
                <a:effectLst/>
              </a:rPr>
              <a:t>design-time </a:t>
            </a:r>
            <a:r>
              <a:rPr lang="en-AU" dirty="0" err="1" smtClean="0">
                <a:effectLst/>
              </a:rPr>
              <a:t>intellisense</a:t>
            </a:r>
            <a:r>
              <a:rPr lang="en-AU" dirty="0" smtClean="0">
                <a:effectLst/>
              </a:rPr>
              <a:t> </a:t>
            </a:r>
            <a:r>
              <a:rPr lang="en-AU" dirty="0">
                <a:effectLst/>
              </a:rPr>
              <a:t>or compile-time assistance to help you point out errors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18983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0.xml><?xml version="1.0" encoding="utf-8"?>
<a:theme xmlns:a="http://schemas.openxmlformats.org/drawingml/2006/main" name="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2.xml><?xml version="1.0" encoding="utf-8"?>
<a:theme xmlns:a="http://schemas.openxmlformats.org/drawingml/2006/main" name="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3.xml><?xml version="1.0" encoding="utf-8"?>
<a:theme xmlns:a="http://schemas.openxmlformats.org/drawingml/2006/main" name="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4.xml><?xml version="1.0" encoding="utf-8"?>
<a:theme xmlns:a="http://schemas.openxmlformats.org/drawingml/2006/main" name="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6.xml><?xml version="1.0" encoding="utf-8"?>
<a:theme xmlns:a="http://schemas.openxmlformats.org/drawingml/2006/main" name="1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7.xml><?xml version="1.0" encoding="utf-8"?>
<a:theme xmlns:a="http://schemas.openxmlformats.org/drawingml/2006/main" name="1_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8.xml><?xml version="1.0" encoding="utf-8"?>
<a:theme xmlns:a="http://schemas.openxmlformats.org/drawingml/2006/main" name="2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3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1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3.xml><?xml version="1.0" encoding="utf-8"?>
<a:theme xmlns:a="http://schemas.openxmlformats.org/drawingml/2006/main" name="1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4.xml><?xml version="1.0" encoding="utf-8"?>
<a:theme xmlns:a="http://schemas.openxmlformats.org/drawingml/2006/main" name="1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5.xml><?xml version="1.0" encoding="utf-8"?>
<a:theme xmlns:a="http://schemas.openxmlformats.org/drawingml/2006/main" name="1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1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1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8.xml><?xml version="1.0" encoding="utf-8"?>
<a:theme xmlns:a="http://schemas.openxmlformats.org/drawingml/2006/main" name="1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9.xml><?xml version="1.0" encoding="utf-8"?>
<a:theme xmlns:a="http://schemas.openxmlformats.org/drawingml/2006/main" name="1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.xml><?xml version="1.0" encoding="utf-8"?>
<a:theme xmlns:a="http://schemas.openxmlformats.org/drawingml/2006/main" name="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1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1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2.xml><?xml version="1.0" encoding="utf-8"?>
<a:theme xmlns:a="http://schemas.openxmlformats.org/drawingml/2006/main" name="2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3.xml><?xml version="1.0" encoding="utf-8"?>
<a:theme xmlns:a="http://schemas.openxmlformats.org/drawingml/2006/main" name="4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4.xml><?xml version="1.0" encoding="utf-8"?>
<a:theme xmlns:a="http://schemas.openxmlformats.org/drawingml/2006/main" name="2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5.xml><?xml version="1.0" encoding="utf-8"?>
<a:theme xmlns:a="http://schemas.openxmlformats.org/drawingml/2006/main" name="5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6.xml><?xml version="1.0" encoding="utf-8"?>
<a:theme xmlns:a="http://schemas.openxmlformats.org/drawingml/2006/main" name="2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7.xml><?xml version="1.0" encoding="utf-8"?>
<a:theme xmlns:a="http://schemas.openxmlformats.org/drawingml/2006/main" name="2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8.xml><?xml version="1.0" encoding="utf-8"?>
<a:theme xmlns:a="http://schemas.openxmlformats.org/drawingml/2006/main" name="2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9.xml><?xml version="1.0" encoding="utf-8"?>
<a:theme xmlns:a="http://schemas.openxmlformats.org/drawingml/2006/main" name="2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.xml><?xml version="1.0" encoding="utf-8"?>
<a:theme xmlns:a="http://schemas.openxmlformats.org/drawingml/2006/main" name="1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0.xml><?xml version="1.0" encoding="utf-8"?>
<a:theme xmlns:a="http://schemas.openxmlformats.org/drawingml/2006/main" name="2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2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2.xml><?xml version="1.0" encoding="utf-8"?>
<a:theme xmlns:a="http://schemas.openxmlformats.org/drawingml/2006/main" name="2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3.xml><?xml version="1.0" encoding="utf-8"?>
<a:theme xmlns:a="http://schemas.openxmlformats.org/drawingml/2006/main" name="2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4.xml><?xml version="1.0" encoding="utf-8"?>
<a:theme xmlns:a="http://schemas.openxmlformats.org/drawingml/2006/main" name="2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5.xml><?xml version="1.0" encoding="utf-8"?>
<a:theme xmlns:a="http://schemas.openxmlformats.org/drawingml/2006/main" name="2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6.xml><?xml version="1.0" encoding="utf-8"?>
<a:theme xmlns:a="http://schemas.openxmlformats.org/drawingml/2006/main" name="2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7.xml><?xml version="1.0" encoding="utf-8"?>
<a:theme xmlns:a="http://schemas.openxmlformats.org/drawingml/2006/main" name="3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8.xml><?xml version="1.0" encoding="utf-8"?>
<a:theme xmlns:a="http://schemas.openxmlformats.org/drawingml/2006/main" name="6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3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0.xml><?xml version="1.0" encoding="utf-8"?>
<a:theme xmlns:a="http://schemas.openxmlformats.org/drawingml/2006/main" name="7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3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3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3.xml><?xml version="1.0" encoding="utf-8"?>
<a:theme xmlns:a="http://schemas.openxmlformats.org/drawingml/2006/main" name="3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4.xml><?xml version="1.0" encoding="utf-8"?>
<a:theme xmlns:a="http://schemas.openxmlformats.org/drawingml/2006/main" name="3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5.xml><?xml version="1.0" encoding="utf-8"?>
<a:theme xmlns:a="http://schemas.openxmlformats.org/drawingml/2006/main" name="3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3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3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8.xml><?xml version="1.0" encoding="utf-8"?>
<a:theme xmlns:a="http://schemas.openxmlformats.org/drawingml/2006/main" name="3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9.xml><?xml version="1.0" encoding="utf-8"?>
<a:theme xmlns:a="http://schemas.openxmlformats.org/drawingml/2006/main" name="3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0.xml><?xml version="1.0" encoding="utf-8"?>
<a:theme xmlns:a="http://schemas.openxmlformats.org/drawingml/2006/main" name="3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1.xml><?xml version="1.0" encoding="utf-8"?>
<a:theme xmlns:a="http://schemas.openxmlformats.org/drawingml/2006/main" name="3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2.xml><?xml version="1.0" encoding="utf-8"?>
<a:theme xmlns:a="http://schemas.openxmlformats.org/drawingml/2006/main" name="4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3.xml><?xml version="1.0" encoding="utf-8"?>
<a:theme xmlns:a="http://schemas.openxmlformats.org/drawingml/2006/main" name="8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4.xml><?xml version="1.0" encoding="utf-8"?>
<a:theme xmlns:a="http://schemas.openxmlformats.org/drawingml/2006/main" name="4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5.xml><?xml version="1.0" encoding="utf-8"?>
<a:theme xmlns:a="http://schemas.openxmlformats.org/drawingml/2006/main" name="9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6.xml><?xml version="1.0" encoding="utf-8"?>
<a:theme xmlns:a="http://schemas.openxmlformats.org/drawingml/2006/main" name="4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7.xml><?xml version="1.0" encoding="utf-8"?>
<a:theme xmlns:a="http://schemas.openxmlformats.org/drawingml/2006/main" name="4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8.xml><?xml version="1.0" encoding="utf-8"?>
<a:theme xmlns:a="http://schemas.openxmlformats.org/drawingml/2006/main" name="4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9.xml><?xml version="1.0" encoding="utf-8"?>
<a:theme xmlns:a="http://schemas.openxmlformats.org/drawingml/2006/main" name="4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.xml><?xml version="1.0" encoding="utf-8"?>
<a:theme xmlns:a="http://schemas.openxmlformats.org/drawingml/2006/main" name="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0.xml><?xml version="1.0" encoding="utf-8"?>
<a:theme xmlns:a="http://schemas.openxmlformats.org/drawingml/2006/main" name="4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71.xml><?xml version="1.0" encoding="utf-8"?>
<a:theme xmlns:a="http://schemas.openxmlformats.org/drawingml/2006/main" name="4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2.xml><?xml version="1.0" encoding="utf-8"?>
<a:theme xmlns:a="http://schemas.openxmlformats.org/drawingml/2006/main" name="4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3.xml><?xml version="1.0" encoding="utf-8"?>
<a:theme xmlns:a="http://schemas.openxmlformats.org/drawingml/2006/main" name="4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4.xml><?xml version="1.0" encoding="utf-8"?>
<a:theme xmlns:a="http://schemas.openxmlformats.org/drawingml/2006/main" name="4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5.xml><?xml version="1.0" encoding="utf-8"?>
<a:theme xmlns:a="http://schemas.openxmlformats.org/drawingml/2006/main" name="4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6.xml><?xml version="1.0" encoding="utf-8"?>
<a:theme xmlns:a="http://schemas.openxmlformats.org/drawingml/2006/main" name="4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7.xml><?xml version="1.0" encoding="utf-8"?>
<a:theme xmlns:a="http://schemas.openxmlformats.org/drawingml/2006/main" name="5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9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 Saturday Slide Template (Metro) (2)</Template>
  <TotalTime>2621</TotalTime>
  <Words>1693</Words>
  <Application>Microsoft Office PowerPoint</Application>
  <PresentationFormat>On-screen Show (4:3)</PresentationFormat>
  <Paragraphs>282</Paragraphs>
  <Slides>42</Slides>
  <Notes>9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77</vt:i4>
      </vt:variant>
      <vt:variant>
        <vt:lpstr>Slide Titles</vt:lpstr>
      </vt:variant>
      <vt:variant>
        <vt:i4>42</vt:i4>
      </vt:variant>
    </vt:vector>
  </HeadingPairs>
  <TitlesOfParts>
    <vt:vector size="127" baseType="lpstr">
      <vt:lpstr>Arial</vt:lpstr>
      <vt:lpstr>Calibri</vt:lpstr>
      <vt:lpstr>Consolas</vt:lpstr>
      <vt:lpstr>Segoe Pro Display Light</vt:lpstr>
      <vt:lpstr>Segoe Pro Light</vt:lpstr>
      <vt:lpstr>Segoe UI</vt:lpstr>
      <vt:lpstr>Segoe UI Light</vt:lpstr>
      <vt:lpstr>Wingdings</vt:lpstr>
      <vt:lpstr>Metro</vt:lpstr>
      <vt:lpstr>5-30055_SharePoint Template 2012 - 16x9 - Colored Accent Slides</vt:lpstr>
      <vt:lpstr>Office365 Template 2012 - White Background</vt:lpstr>
      <vt:lpstr>1_5-30055_SharePoint Template 2012 - 16x9 - Colored Accent Slides</vt:lpstr>
      <vt:lpstr>SharePoint Template 2012 - White Background</vt:lpstr>
      <vt:lpstr>2_SharePoint 15</vt:lpstr>
      <vt:lpstr>3_SharePoint 15</vt:lpstr>
      <vt:lpstr>4_SharePoint 15</vt:lpstr>
      <vt:lpstr>Metro Template Light 16x9</vt:lpstr>
      <vt:lpstr>1_SharePoint 15</vt:lpstr>
      <vt:lpstr>5_SharePoint 15</vt:lpstr>
      <vt:lpstr>6_SharePoint 15</vt:lpstr>
      <vt:lpstr>7_SharePoint 15</vt:lpstr>
      <vt:lpstr>8_SharePoint 15</vt:lpstr>
      <vt:lpstr>9_SharePoint 15</vt:lpstr>
      <vt:lpstr>10_SharePoint 15</vt:lpstr>
      <vt:lpstr>1_Metro</vt:lpstr>
      <vt:lpstr>2_5-30055_SharePoint Template 2012 - 16x9 - Colored Accent Slides</vt:lpstr>
      <vt:lpstr>1_Office365 Template 2012 - White Background</vt:lpstr>
      <vt:lpstr>3_5-30055_SharePoint Template 2012 - 16x9 - Colored Accent Slides</vt:lpstr>
      <vt:lpstr>1_SharePoint Template 2012 - White Background</vt:lpstr>
      <vt:lpstr>11_SharePoint 15</vt:lpstr>
      <vt:lpstr>12_SharePoint 15</vt:lpstr>
      <vt:lpstr>13_SharePoint 15</vt:lpstr>
      <vt:lpstr>1_Metro Template Light 16x9</vt:lpstr>
      <vt:lpstr>14_SharePoint 15</vt:lpstr>
      <vt:lpstr>15_SharePoint 15</vt:lpstr>
      <vt:lpstr>16_SharePoint 15</vt:lpstr>
      <vt:lpstr>17_SharePoint 15</vt:lpstr>
      <vt:lpstr>18_SharePoint 15</vt:lpstr>
      <vt:lpstr>19_SharePoint 15</vt:lpstr>
      <vt:lpstr>20_SharePoint 15</vt:lpstr>
      <vt:lpstr>4_5-30055_SharePoint Template 2012 - 16x9 - Colored Accent Slides</vt:lpstr>
      <vt:lpstr>2_Office365 Template 2012 - White Background</vt:lpstr>
      <vt:lpstr>5_5-30055_SharePoint Template 2012 - 16x9 - Colored Accent Slides</vt:lpstr>
      <vt:lpstr>2_SharePoint Template 2012 - White Background</vt:lpstr>
      <vt:lpstr>21_SharePoint 15</vt:lpstr>
      <vt:lpstr>22_SharePoint 15</vt:lpstr>
      <vt:lpstr>23_SharePoint 15</vt:lpstr>
      <vt:lpstr>2_Metro Template Light 16x9</vt:lpstr>
      <vt:lpstr>24_SharePoint 15</vt:lpstr>
      <vt:lpstr>25_SharePoint 15</vt:lpstr>
      <vt:lpstr>26_SharePoint 15</vt:lpstr>
      <vt:lpstr>27_SharePoint 15</vt:lpstr>
      <vt:lpstr>28_SharePoint 15</vt:lpstr>
      <vt:lpstr>29_SharePoint 15</vt:lpstr>
      <vt:lpstr>30_SharePoint 15</vt:lpstr>
      <vt:lpstr>6_5-30055_SharePoint Template 2012 - 16x9 - Colored Accent Slides</vt:lpstr>
      <vt:lpstr>3_Office365 Template 2012 - White Background</vt:lpstr>
      <vt:lpstr>7_5-30055_SharePoint Template 2012 - 16x9 - Colored Accent Slides</vt:lpstr>
      <vt:lpstr>3_SharePoint Template 2012 - White Background</vt:lpstr>
      <vt:lpstr>31_SharePoint 15</vt:lpstr>
      <vt:lpstr>32_SharePoint 15</vt:lpstr>
      <vt:lpstr>33_SharePoint 15</vt:lpstr>
      <vt:lpstr>3_Metro Template Light 16x9</vt:lpstr>
      <vt:lpstr>34_SharePoint 15</vt:lpstr>
      <vt:lpstr>35_SharePoint 15</vt:lpstr>
      <vt:lpstr>36_SharePoint 15</vt:lpstr>
      <vt:lpstr>37_SharePoint 15</vt:lpstr>
      <vt:lpstr>38_SharePoint 15</vt:lpstr>
      <vt:lpstr>39_SharePoint 15</vt:lpstr>
      <vt:lpstr>40_SharePoint 15</vt:lpstr>
      <vt:lpstr>8_5-30055_SharePoint Template 2012 - 16x9 - Colored Accent Slides</vt:lpstr>
      <vt:lpstr>4_Office365 Template 2012 - White Background</vt:lpstr>
      <vt:lpstr>9_5-30055_SharePoint Template 2012 - 16x9 - Colored Accent Slides</vt:lpstr>
      <vt:lpstr>4_SharePoint Template 2012 - White Background</vt:lpstr>
      <vt:lpstr>41_SharePoint 15</vt:lpstr>
      <vt:lpstr>42_SharePoint 15</vt:lpstr>
      <vt:lpstr>43_SharePoint 15</vt:lpstr>
      <vt:lpstr>4_Metro Template Light 16x9</vt:lpstr>
      <vt:lpstr>44_SharePoint 15</vt:lpstr>
      <vt:lpstr>45_SharePoint 15</vt:lpstr>
      <vt:lpstr>46_SharePoint 15</vt:lpstr>
      <vt:lpstr>47_SharePoint 15</vt:lpstr>
      <vt:lpstr>48_SharePoint 15</vt:lpstr>
      <vt:lpstr>49_SharePoint 15</vt:lpstr>
      <vt:lpstr>50_SharePoint 15</vt:lpstr>
      <vt:lpstr>Microsoft’s TypeScript: JavaScript for the SharePoint Dev Guy</vt:lpstr>
      <vt:lpstr>about John Liu</vt:lpstr>
      <vt:lpstr>Contents</vt:lpstr>
      <vt:lpstr>What is TypeScript</vt:lpstr>
      <vt:lpstr>What is the problem</vt:lpstr>
      <vt:lpstr>What is the problem</vt:lpstr>
      <vt:lpstr>Problem - dynamic types</vt:lpstr>
      <vt:lpstr>Problem – types are dynamic </vt:lpstr>
      <vt:lpstr>Problem - dynamic types</vt:lpstr>
      <vt:lpstr>Problems - parameters</vt:lpstr>
      <vt:lpstr>Problem - scope</vt:lpstr>
      <vt:lpstr>Problem - scope</vt:lpstr>
      <vt:lpstr>Problem - object extension, not class-based</vt:lpstr>
      <vt:lpstr>Problem - object inheritance is hard</vt:lpstr>
      <vt:lpstr>Problem - hoisting</vt:lpstr>
      <vt:lpstr>Problem - multiple files</vt:lpstr>
      <vt:lpstr>Let's look at TypeScript</vt:lpstr>
      <vt:lpstr>Let's look at TypeScript</vt:lpstr>
      <vt:lpstr>TypeScript - first glance - optional strong type checking</vt:lpstr>
      <vt:lpstr>TypeScript - demo.ts</vt:lpstr>
      <vt:lpstr>TypeScript - Interfaces</vt:lpstr>
      <vt:lpstr>TypeScript features</vt:lpstr>
      <vt:lpstr>How - new projects</vt:lpstr>
      <vt:lpstr>TypeScript - pinteresp.ts</vt:lpstr>
      <vt:lpstr>Real world story</vt:lpstr>
      <vt:lpstr>How - existing projects - practical guidelines</vt:lpstr>
      <vt:lpstr>How - existing projects</vt:lpstr>
      <vt:lpstr>How - existing projects</vt:lpstr>
      <vt:lpstr>How - existing projects</vt:lpstr>
      <vt:lpstr>How - existing projects</vt:lpstr>
      <vt:lpstr>How - existing projects</vt:lpstr>
      <vt:lpstr>Deploying – SP 2007</vt:lpstr>
      <vt:lpstr>Deploying – SP 2010</vt:lpstr>
      <vt:lpstr>Deploying – SP 2013 / Office 365</vt:lpstr>
      <vt:lpstr>Summary - why TypeScript</vt:lpstr>
      <vt:lpstr>Conclusion - if I have to make a decision for you…</vt:lpstr>
      <vt:lpstr>In Summary…</vt:lpstr>
      <vt:lpstr>References - TypeScript</vt:lpstr>
      <vt:lpstr>References - SharePoint + TypeScript</vt:lpstr>
      <vt:lpstr>References - JavaScript</vt:lpstr>
      <vt:lpstr>PowerPoint Presentation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Liu</dc:creator>
  <cp:lastModifiedBy>John Liu</cp:lastModifiedBy>
  <cp:revision>303</cp:revision>
  <dcterms:created xsi:type="dcterms:W3CDTF">2013-03-05T08:42:03Z</dcterms:created>
  <dcterms:modified xsi:type="dcterms:W3CDTF">2014-08-01T23:39:18Z</dcterms:modified>
</cp:coreProperties>
</file>