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1.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2.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3.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5.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16.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18.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19.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2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21.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22.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23.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24.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25.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26.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27.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2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29.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30.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31.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9" r:id="rId3"/>
    <p:sldMasterId id="2147483722" r:id="rId4"/>
    <p:sldMasterId id="2147483738" r:id="rId5"/>
    <p:sldMasterId id="2147483759" r:id="rId6"/>
    <p:sldMasterId id="2147483780" r:id="rId7"/>
    <p:sldMasterId id="2147483801" r:id="rId8"/>
    <p:sldMasterId id="2147483822" r:id="rId9"/>
    <p:sldMasterId id="2147483830" r:id="rId10"/>
    <p:sldMasterId id="2147483855" r:id="rId11"/>
    <p:sldMasterId id="2147483875" r:id="rId12"/>
    <p:sldMasterId id="2147483894" r:id="rId13"/>
    <p:sldMasterId id="2147483913" r:id="rId14"/>
    <p:sldMasterId id="2147483937" r:id="rId15"/>
    <p:sldMasterId id="2147483956" r:id="rId16"/>
    <p:sldMasterId id="2147483977" r:id="rId17"/>
    <p:sldMasterId id="2147484000" r:id="rId18"/>
    <p:sldMasterId id="2147484017" r:id="rId19"/>
    <p:sldMasterId id="2147484040" r:id="rId20"/>
    <p:sldMasterId id="2147484056" r:id="rId21"/>
    <p:sldMasterId id="2147484077" r:id="rId22"/>
    <p:sldMasterId id="2147484098" r:id="rId23"/>
    <p:sldMasterId id="2147484119" r:id="rId24"/>
    <p:sldMasterId id="2147484140" r:id="rId25"/>
    <p:sldMasterId id="2147484148" r:id="rId26"/>
    <p:sldMasterId id="2147484173" r:id="rId27"/>
    <p:sldMasterId id="2147484193" r:id="rId28"/>
    <p:sldMasterId id="2147484212" r:id="rId29"/>
    <p:sldMasterId id="2147484231" r:id="rId30"/>
    <p:sldMasterId id="2147484255" r:id="rId31"/>
    <p:sldMasterId id="2147484274" r:id="rId32"/>
  </p:sldMasterIdLst>
  <p:notesMasterIdLst>
    <p:notesMasterId r:id="rId55"/>
  </p:notesMasterIdLst>
  <p:sldIdLst>
    <p:sldId id="256" r:id="rId33"/>
    <p:sldId id="274" r:id="rId34"/>
    <p:sldId id="258" r:id="rId35"/>
    <p:sldId id="259" r:id="rId36"/>
    <p:sldId id="261" r:id="rId37"/>
    <p:sldId id="280" r:id="rId38"/>
    <p:sldId id="264" r:id="rId39"/>
    <p:sldId id="273" r:id="rId40"/>
    <p:sldId id="278" r:id="rId41"/>
    <p:sldId id="275" r:id="rId42"/>
    <p:sldId id="267" r:id="rId43"/>
    <p:sldId id="271" r:id="rId44"/>
    <p:sldId id="270" r:id="rId45"/>
    <p:sldId id="262" r:id="rId46"/>
    <p:sldId id="266" r:id="rId47"/>
    <p:sldId id="279" r:id="rId48"/>
    <p:sldId id="269" r:id="rId49"/>
    <p:sldId id="263" r:id="rId50"/>
    <p:sldId id="281" r:id="rId51"/>
    <p:sldId id="268" r:id="rId52"/>
    <p:sldId id="276" r:id="rId53"/>
    <p:sldId id="27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5973" autoAdjust="0"/>
  </p:normalViewPr>
  <p:slideViewPr>
    <p:cSldViewPr snapToGrid="0">
      <p:cViewPr varScale="1">
        <p:scale>
          <a:sx n="66" d="100"/>
          <a:sy n="66" d="100"/>
        </p:scale>
        <p:origin x="1536"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9.xml"/><Relationship Id="rId54"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2B911-0230-4FA7-AB42-D7E777864C58}" type="datetimeFigureOut">
              <a:rPr lang="en-AU" smtClean="0"/>
              <a:t>29/11/2014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68ECC-3CFA-43B6-AAAF-C389B69AEB76}" type="slidenum">
              <a:rPr lang="en-AU" smtClean="0"/>
              <a:t>‹#›</a:t>
            </a:fld>
            <a:endParaRPr lang="en-AU"/>
          </a:p>
        </p:txBody>
      </p:sp>
    </p:spTree>
    <p:extLst>
      <p:ext uri="{BB962C8B-B14F-4D97-AF65-F5344CB8AC3E}">
        <p14:creationId xmlns:p14="http://schemas.microsoft.com/office/powerpoint/2010/main" val="242662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ffectLst/>
              </a:rPr>
              <a:t>SharePoint 2013 has a new workflow manager. It means we can build a new type of workflow.</a:t>
            </a:r>
            <a:br>
              <a:rPr lang="en-AU" dirty="0" smtClean="0">
                <a:effectLst/>
              </a:rPr>
            </a:br>
            <a:r>
              <a:rPr lang="en-AU" dirty="0" smtClean="0">
                <a:effectLst/>
              </a:rPr>
              <a:t>What does that mean? Why do we need a new workflow platform? </a:t>
            </a:r>
            <a:br>
              <a:rPr lang="en-AU" dirty="0" smtClean="0">
                <a:effectLst/>
              </a:rPr>
            </a:br>
            <a:r>
              <a:rPr lang="en-AU" dirty="0" smtClean="0">
                <a:effectLst/>
              </a:rPr>
              <a:t>And most importantly, what can you do with this new workflow platform?</a:t>
            </a:r>
            <a:br>
              <a:rPr lang="en-AU" dirty="0" smtClean="0">
                <a:effectLst/>
              </a:rPr>
            </a:br>
            <a:r>
              <a:rPr lang="en-AU" dirty="0" smtClean="0">
                <a:effectLst/>
              </a:rPr>
              <a:t/>
            </a:r>
            <a:br>
              <a:rPr lang="en-AU" dirty="0" smtClean="0">
                <a:effectLst/>
              </a:rPr>
            </a:br>
            <a:r>
              <a:rPr lang="en-AU" dirty="0" smtClean="0">
                <a:effectLst/>
              </a:rPr>
              <a:t>Join John in a crazy session exploring the new SharePoint 2013 workflow. This session is for people that wants to build workflows, solve problems and see what you can do with this new tool both on premises and in the cloud. </a:t>
            </a:r>
            <a:endParaRPr lang="en-AU" dirty="0"/>
          </a:p>
        </p:txBody>
      </p:sp>
      <p:sp>
        <p:nvSpPr>
          <p:cNvPr id="4" name="Slide Number Placeholder 3"/>
          <p:cNvSpPr>
            <a:spLocks noGrp="1"/>
          </p:cNvSpPr>
          <p:nvPr>
            <p:ph type="sldNum" sz="quarter" idx="10"/>
          </p:nvPr>
        </p:nvSpPr>
        <p:spPr/>
        <p:txBody>
          <a:bodyPr/>
          <a:lstStyle/>
          <a:p>
            <a:fld id="{60068ECC-3CFA-43B6-AAAF-C389B69AEB76}" type="slidenum">
              <a:rPr lang="en-AU" smtClean="0"/>
              <a:t>1</a:t>
            </a:fld>
            <a:endParaRPr lang="en-AU"/>
          </a:p>
        </p:txBody>
      </p:sp>
    </p:spTree>
    <p:extLst>
      <p:ext uri="{BB962C8B-B14F-4D97-AF65-F5344CB8AC3E}">
        <p14:creationId xmlns:p14="http://schemas.microsoft.com/office/powerpoint/2010/main" val="408970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Loves .NET, SharePoint &amp; Windows Phone</a:t>
            </a:r>
          </a:p>
          <a:p>
            <a:endParaRPr lang="en-AU" dirty="0" smtClean="0"/>
          </a:p>
          <a:p>
            <a:r>
              <a:rPr lang="en-AU" dirty="0" smtClean="0"/>
              <a:t>Our team building event was to build a Pergola for John.  </a:t>
            </a:r>
            <a:endParaRPr lang="en-AU" dirty="0"/>
          </a:p>
        </p:txBody>
      </p:sp>
      <p:sp>
        <p:nvSpPr>
          <p:cNvPr id="4" name="Slide Number Placeholder 3"/>
          <p:cNvSpPr>
            <a:spLocks noGrp="1"/>
          </p:cNvSpPr>
          <p:nvPr>
            <p:ph type="sldNum" sz="quarter" idx="10"/>
          </p:nvPr>
        </p:nvSpPr>
        <p:spPr/>
        <p:txBody>
          <a:bodyPr/>
          <a:lstStyle/>
          <a:p>
            <a:fld id="{BA2BC780-E322-4CC4-A374-C303876F93B6}" type="slidenum">
              <a:rPr lang="en-AU" smtClean="0"/>
              <a:t>2</a:t>
            </a:fld>
            <a:endParaRPr lang="en-AU"/>
          </a:p>
        </p:txBody>
      </p:sp>
    </p:spTree>
    <p:extLst>
      <p:ext uri="{BB962C8B-B14F-4D97-AF65-F5344CB8AC3E}">
        <p14:creationId xmlns:p14="http://schemas.microsoft.com/office/powerpoint/2010/main" val="160743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SPD</a:t>
            </a:r>
          </a:p>
          <a:p>
            <a:endParaRPr lang="en-AU" dirty="0" smtClean="0"/>
          </a:p>
          <a:p>
            <a:r>
              <a:rPr lang="en-AU" dirty="0" smtClean="0">
                <a:effectLst/>
              </a:rPr>
              <a:t>A visual workflow development experience that uses a Visio 2013 add-in</a:t>
            </a:r>
          </a:p>
          <a:p>
            <a:r>
              <a:rPr lang="en-AU" dirty="0" smtClean="0">
                <a:effectLst/>
              </a:rPr>
              <a:t>A new action that enables no-code web service calls from within a workflow</a:t>
            </a:r>
          </a:p>
          <a:p>
            <a:r>
              <a:rPr lang="en-AU" dirty="0" smtClean="0">
                <a:effectLst/>
              </a:rPr>
              <a:t>New actions for creating a task and starting a task process</a:t>
            </a:r>
          </a:p>
          <a:p>
            <a:r>
              <a:rPr lang="en-AU" dirty="0" smtClean="0">
                <a:effectLst/>
              </a:rPr>
              <a:t>New coordination actions that let you start a workflow built on the SharePoint 2010 Workflow platform from a workflow built on the SharePoint 2013 Workflow platform</a:t>
            </a:r>
          </a:p>
          <a:p>
            <a:r>
              <a:rPr lang="en-AU" dirty="0" smtClean="0">
                <a:effectLst/>
              </a:rPr>
              <a:t>A new Dictionary type</a:t>
            </a:r>
          </a:p>
          <a:p>
            <a:r>
              <a:rPr lang="en-AU" dirty="0" smtClean="0">
                <a:effectLst/>
              </a:rPr>
              <a:t>New workflow building blocks such as Stage, Loop, and App Step</a:t>
            </a:r>
          </a:p>
          <a:p>
            <a:endParaRPr lang="en-AU" dirty="0" smtClean="0"/>
          </a:p>
          <a:p>
            <a:endParaRPr lang="en-AU" dirty="0" smtClean="0"/>
          </a:p>
          <a:p>
            <a:r>
              <a:rPr lang="en-AU" b="1" dirty="0" smtClean="0">
                <a:effectLst/>
              </a:rPr>
              <a:t>Workflow Manager capabilities</a:t>
            </a:r>
          </a:p>
          <a:p>
            <a:endParaRPr lang="en-AU" b="1" dirty="0" smtClean="0">
              <a:effectLst/>
            </a:endParaRPr>
          </a:p>
          <a:p>
            <a:r>
              <a:rPr lang="en-AU" dirty="0" smtClean="0">
                <a:effectLst/>
              </a:rPr>
              <a:t>High Density and Multi-Tenancy</a:t>
            </a:r>
          </a:p>
          <a:p>
            <a:r>
              <a:rPr lang="en-AU" dirty="0" smtClean="0">
                <a:effectLst/>
              </a:rPr>
              <a:t>Elastic Scale</a:t>
            </a:r>
          </a:p>
          <a:p>
            <a:r>
              <a:rPr lang="en-AU" dirty="0" smtClean="0">
                <a:effectLst/>
              </a:rPr>
              <a:t>Activity / Workflow </a:t>
            </a:r>
            <a:r>
              <a:rPr lang="en-AU" dirty="0" err="1" smtClean="0">
                <a:effectLst/>
              </a:rPr>
              <a:t>Artifact</a:t>
            </a:r>
            <a:r>
              <a:rPr lang="en-AU" dirty="0" smtClean="0">
                <a:effectLst/>
              </a:rPr>
              <a:t> Management</a:t>
            </a:r>
          </a:p>
          <a:p>
            <a:r>
              <a:rPr lang="en-AU" dirty="0" smtClean="0">
                <a:effectLst/>
              </a:rPr>
              <a:t>Tracking and Monitoring</a:t>
            </a:r>
          </a:p>
          <a:p>
            <a:r>
              <a:rPr lang="en-AU" dirty="0" smtClean="0">
                <a:effectLst/>
              </a:rPr>
              <a:t>Instance Management</a:t>
            </a:r>
          </a:p>
          <a:p>
            <a:r>
              <a:rPr lang="en-AU" dirty="0" smtClean="0">
                <a:effectLst/>
              </a:rPr>
              <a:t>Fully Declarative Authoring</a:t>
            </a:r>
          </a:p>
          <a:p>
            <a:r>
              <a:rPr lang="en-AU" dirty="0" smtClean="0">
                <a:effectLst/>
              </a:rPr>
              <a:t>REST and Service Bus Messaging</a:t>
            </a:r>
          </a:p>
          <a:p>
            <a:r>
              <a:rPr lang="en-AU" dirty="0" smtClean="0">
                <a:effectLst/>
              </a:rPr>
              <a:t>Managed Service Reliability</a:t>
            </a:r>
          </a:p>
          <a:p>
            <a:endParaRPr lang="en-AU" dirty="0"/>
          </a:p>
        </p:txBody>
      </p:sp>
      <p:sp>
        <p:nvSpPr>
          <p:cNvPr id="4" name="Slide Number Placeholder 3"/>
          <p:cNvSpPr>
            <a:spLocks noGrp="1"/>
          </p:cNvSpPr>
          <p:nvPr>
            <p:ph type="sldNum" sz="quarter" idx="10"/>
          </p:nvPr>
        </p:nvSpPr>
        <p:spPr/>
        <p:txBody>
          <a:bodyPr/>
          <a:lstStyle/>
          <a:p>
            <a:fld id="{60068ECC-3CFA-43B6-AAAF-C389B69AEB76}" type="slidenum">
              <a:rPr lang="en-AU" smtClean="0"/>
              <a:t>4</a:t>
            </a:fld>
            <a:endParaRPr lang="en-AU"/>
          </a:p>
        </p:txBody>
      </p:sp>
    </p:spTree>
    <p:extLst>
      <p:ext uri="{BB962C8B-B14F-4D97-AF65-F5344CB8AC3E}">
        <p14:creationId xmlns:p14="http://schemas.microsoft.com/office/powerpoint/2010/main" val="188520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tasks created in parallel are destroyed.  Deleted and set to site recycle bin.</a:t>
            </a:r>
            <a:endParaRPr lang="en-AU" dirty="0"/>
          </a:p>
        </p:txBody>
      </p:sp>
      <p:sp>
        <p:nvSpPr>
          <p:cNvPr id="4" name="Slide Number Placeholder 3"/>
          <p:cNvSpPr>
            <a:spLocks noGrp="1"/>
          </p:cNvSpPr>
          <p:nvPr>
            <p:ph type="sldNum" sz="quarter" idx="10"/>
          </p:nvPr>
        </p:nvSpPr>
        <p:spPr/>
        <p:txBody>
          <a:bodyPr/>
          <a:lstStyle/>
          <a:p>
            <a:fld id="{60068ECC-3CFA-43B6-AAAF-C389B69AEB76}" type="slidenum">
              <a:rPr lang="en-AU" smtClean="0"/>
              <a:t>7</a:t>
            </a:fld>
            <a:endParaRPr lang="en-AU"/>
          </a:p>
        </p:txBody>
      </p:sp>
    </p:spTree>
    <p:extLst>
      <p:ext uri="{BB962C8B-B14F-4D97-AF65-F5344CB8AC3E}">
        <p14:creationId xmlns:p14="http://schemas.microsoft.com/office/powerpoint/2010/main" val="175288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http://msdn.microsoft.com/en-us/library/office/jj860569(v=office.15).aspx</a:t>
            </a:r>
            <a:endParaRPr lang="en-AU" dirty="0"/>
          </a:p>
        </p:txBody>
      </p:sp>
      <p:sp>
        <p:nvSpPr>
          <p:cNvPr id="4" name="Slide Number Placeholder 3"/>
          <p:cNvSpPr>
            <a:spLocks noGrp="1"/>
          </p:cNvSpPr>
          <p:nvPr>
            <p:ph type="sldNum" sz="quarter" idx="10"/>
          </p:nvPr>
        </p:nvSpPr>
        <p:spPr/>
        <p:txBody>
          <a:bodyPr/>
          <a:lstStyle/>
          <a:p>
            <a:fld id="{60068ECC-3CFA-43B6-AAAF-C389B69AEB76}" type="slidenum">
              <a:rPr lang="en-AU" smtClean="0"/>
              <a:t>12</a:t>
            </a:fld>
            <a:endParaRPr lang="en-AU"/>
          </a:p>
        </p:txBody>
      </p:sp>
    </p:spTree>
    <p:extLst>
      <p:ext uri="{BB962C8B-B14F-4D97-AF65-F5344CB8AC3E}">
        <p14:creationId xmlns:p14="http://schemas.microsoft.com/office/powerpoint/2010/main" val="4508058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3.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4.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6.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8.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9.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9.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0.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0.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0.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2.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2.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D2421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1097831"/>
            <a:ext cx="10240453" cy="997196"/>
          </a:xfrm>
        </p:spPr>
        <p:txBody>
          <a:bodyPr anchor="b" anchorCtr="0"/>
          <a:lstStyle>
            <a:lvl1pPr>
              <a:defRPr sz="5400" spc="-113" baseline="0">
                <a:solidFill>
                  <a:schemeClr val="tx1">
                    <a:lumMod val="95000"/>
                    <a:lumOff val="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2414116"/>
            <a:ext cx="10240453" cy="498599"/>
          </a:xfrm>
        </p:spPr>
        <p:txBody>
          <a:bodyPr>
            <a:noAutofit/>
          </a:bodyPr>
          <a:lstStyle>
            <a:lvl1pPr marL="0" indent="0">
              <a:spcBef>
                <a:spcPts val="0"/>
              </a:spcBef>
              <a:buNone/>
              <a:defRPr spc="-53" baseline="0">
                <a:solidFill>
                  <a:schemeClr val="tx1">
                    <a:lumMod val="95000"/>
                    <a:lumOff val="5000"/>
                  </a:schemeClr>
                </a:solidFill>
                <a:latin typeface="+mj-lt"/>
              </a:defRPr>
            </a:lvl1pPr>
          </a:lstStyle>
          <a:p>
            <a:pPr lvl="0"/>
            <a:r>
              <a:rPr lang="en-US" dirty="0" smtClean="0"/>
              <a:t>Speaker Title</a:t>
            </a:r>
            <a:endParaRPr lang="en-US" dirty="0"/>
          </a:p>
        </p:txBody>
      </p:sp>
      <p:grpSp>
        <p:nvGrpSpPr>
          <p:cNvPr id="4" name="Group 3"/>
          <p:cNvGrpSpPr/>
          <p:nvPr/>
        </p:nvGrpSpPr>
        <p:grpSpPr>
          <a:xfrm>
            <a:off x="203765" y="4829212"/>
            <a:ext cx="5334759" cy="1917834"/>
            <a:chOff x="236800" y="4824919"/>
            <a:chExt cx="2896679" cy="1917834"/>
          </a:xfrm>
        </p:grpSpPr>
        <p:sp>
          <p:nvSpPr>
            <p:cNvPr id="3" name="Rectangle 2"/>
            <p:cNvSpPr/>
            <p:nvPr userDrawn="1"/>
          </p:nvSpPr>
          <p:spPr bwMode="auto">
            <a:xfrm>
              <a:off x="236800" y="4824919"/>
              <a:ext cx="2896679"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dirty="0" smtClean="0">
                  <a:solidFill>
                    <a:schemeClr val="tx1"/>
                  </a:solidFill>
                  <a:latin typeface="+mj-lt"/>
                  <a:ea typeface="Segoe UI" pitchFamily="34" charset="0"/>
                  <a:cs typeface="Segoe UI" pitchFamily="34" charset="0"/>
                </a:rPr>
                <a:t>Gold Sponsors</a:t>
              </a:r>
            </a:p>
          </p:txBody>
        </p:sp>
        <p:pic>
          <p:nvPicPr>
            <p:cNvPr id="7" name="Picture 4" descr="http://sharepointsaturday.org/melbourne/SiteImages/CLIFTONS_300RGBfullcolour_small.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47" y="5968350"/>
              <a:ext cx="1653694" cy="62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harepointsaturday.org/sydney/SiteImages/K2%20logo.gif"/>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096" y="5124874"/>
              <a:ext cx="1265688" cy="816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263466" y="4805499"/>
            <a:ext cx="3672663" cy="1917834"/>
            <a:chOff x="6222384" y="4819484"/>
            <a:chExt cx="2697885" cy="1917834"/>
          </a:xfrm>
        </p:grpSpPr>
        <p:sp>
          <p:nvSpPr>
            <p:cNvPr id="20" name="Rectangle 19"/>
            <p:cNvSpPr/>
            <p:nvPr userDrawn="1"/>
          </p:nvSpPr>
          <p:spPr bwMode="auto">
            <a:xfrm>
              <a:off x="6222384" y="4819484"/>
              <a:ext cx="2697885"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b="0" dirty="0" smtClean="0">
                  <a:solidFill>
                    <a:schemeClr val="tx1"/>
                  </a:solidFill>
                  <a:latin typeface="+mj-lt"/>
                  <a:ea typeface="Segoe UI" pitchFamily="34" charset="0"/>
                  <a:cs typeface="Segoe UI" pitchFamily="34" charset="0"/>
                </a:rPr>
                <a:t>Bronze Sponsors</a:t>
              </a:r>
            </a:p>
          </p:txBody>
        </p:sp>
        <p:pic>
          <p:nvPicPr>
            <p:cNvPr id="9" name="Picture 2"/>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4591"/>
            <a:stretch/>
          </p:blipFill>
          <p:spPr bwMode="auto">
            <a:xfrm>
              <a:off x="7582269" y="5111348"/>
              <a:ext cx="1166325" cy="46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252" y="5143152"/>
              <a:ext cx="1063112" cy="578268"/>
            </a:xfrm>
            <a:prstGeom prst="rect">
              <a:avLst/>
            </a:prstGeom>
          </p:spPr>
        </p:pic>
      </p:grpSp>
      <p:sp>
        <p:nvSpPr>
          <p:cNvPr id="19" name="Rectangle 18"/>
          <p:cNvSpPr/>
          <p:nvPr/>
        </p:nvSpPr>
        <p:spPr bwMode="auto">
          <a:xfrm>
            <a:off x="5700391" y="4829212"/>
            <a:ext cx="2442008"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dirty="0" smtClean="0">
                <a:solidFill>
                  <a:schemeClr val="tx1"/>
                </a:solidFill>
                <a:latin typeface="+mj-lt"/>
                <a:ea typeface="Segoe UI" pitchFamily="34" charset="0"/>
                <a:cs typeface="Segoe UI" pitchFamily="34" charset="0"/>
              </a:rPr>
              <a:t>Silver Sponsors</a:t>
            </a:r>
          </a:p>
        </p:txBody>
      </p:sp>
      <p:sp>
        <p:nvSpPr>
          <p:cNvPr id="23" name="AutoShape 2" descr="data:image/jpeg;base64,/9j/4AAQSkZJRgABAQAAAQABAAD/2wCEAAkGBxMPEhUUExEUEhQXGBQSGBcXFhYSFBYgGhYYFxoVFRcYHCogHBolHBUXJDEhJikrLjAwGB8zODMsNygtLysBCgoKDg0OGxAQGywkICQwLSwsLS4sLDQ3LiwsLCwsLCwsNiwsLCwsLCwsLC0sLS0wLC4tLCwsLSwsLCwsLCwsLP/AABEIAGEBCgMBEQACEQEDEQH/xAAbAAEAAgMBAQAAAAAAAAAAAAAABgcDBAUCAf/EAD8QAAECAgMJDQgCAwEAAAAAAAEAAgMRBAYhBRIxUVNxcpLRBxMUFiIyNEFhgZGhsRUjM1KywcLhQqJDgtJi/8QAGgEBAAMBAQEAAAAAAAAAAAAAAAECBQMEBv/EAC4RAQACAQIEBQIHAQEBAAAAAAABAgMEEQUSITETQVFxgSIyI2GRobHR4VIUQv/aAAwDAQACEQMRAD8AvFAQEBAQEHGurWOFR5ie+P8AlabBnPUvFn12PF07y9+n4flzdZ6R6yi9NrVHic0iGP8Azh8SsvJxDNft09mvi4Zgp3jf3cmNTIj+dEe7O4leW2S9u8zPy9tcVK/bWI+GBUXbMC6MWHzYrx/sZeC6VzZK/baf1cr4Md/urE/Ds0Gt0ZnPAiDVd4jYvZj4llr93V4cvCsVvt6JVcu7cKk810nfKbD3Y1q4NXjzfbPX0Y+o0eXB90dPV0l6XkEBAQEBAQEBAQEBAQEBAQEBAQEBAQEBAQEGnHiQowMPfRM2ENeA7yM1W9OevLK+PJNLRaP3RC7tVzBBfDJewWkHnN7bMIWHqeHzijmp1h9BpOJRlnkv0n+UcWe0xAQEBB9a4gzBkRbNO3UmN+kplVys1+RDjG3A1+Psd29q2NHr955MnxP9sLXcO5YnJi7ecf0la1mMICAgICAgICAgICAgICAgICAgICAgICCBV8u0/fN4YS1oAL5YXE9R7JK9YVmUNBkrKrFqNdh1IY6FEN85kiCbSWmyRzfdUtC9Zab6pPfGfIhkKdhNpkbZAdiwp4da2SdulX0McUpXFWZ62dii1To7OcHRD2mQ8AvZTh2GvfeXhycUz27bQ2jV6jZFvmuv/iwf8w4/+/Uf9S0aZVCC/mF0M575vgbfNcMnDMVvt3h6MXFs1fuiJRa61wotGtcL5nzC0d+JZefSZMPft6tjTa3Fn6V6T6OYvM9QgnVUbs783ennltFh+YbQtzQarxI5Ld4/eHz3EtJ4dvEp2nv+UpItJlCAgICAgICAgICAgICAgICAgIMJpUPKM1ggcLh5RmsNqDIx4cJggjGDMIPkSKGymQJkNE+snAFE2iO61azbsryvtzXMj77IljwLeoECUiulZcpRZWQnu55c5zGvjOBAdJrZ2TAtJzYPNUtK1UyVVhAQEHl7A4EEAg2EG0FRMRMbSmJmJ3hAq0XC4Ob9g927+pxZlg63SeFPNX7Z/Z9JoNb40ct/uj93AXgaLPQqS6DEa9uFpBz9ivjvOO0WjyUy44yUmk+a0qNHERjXtwOAI719TS8XrFo83x+Sk0tNZ8nqJFa3nODc5A9VZR44XDyjNYbUDhcPKM1htQOFw8ozWG1A4XDyjNYbUDhcPKM1htQe2RWuwOBzEFB7QEGE0uHlGawQOFw8ozWG1A4XDyjNYbUDhcPKM1htQOFw8ozWG1B6ZHa7A5pzEFBkQEBBTF0x76Lpv+oro5taSkWfUPojdJ/qudu68dmjXulkGEwGUpxDjngb91jcUyTvWse/9NzhGKJi159v7Zbl1nhxWXlJABwEkTY7OOorpp+I1mNsnSfVz1XC7RO+LrHo3KHcygOcDDbBc7CAHB39ZrQpqMd52raJ+WbfT5KRvasx8O6BJdHJ9QEBAQEGCm0ZsZjmOwOBGbtCpkxxkpNZ83TFknHeL18lWUmCYb3MOFpIPcvlb1mtprPk+wpeL1i0ebGoWT2pNJv4BacLHEdxtHnPwW7w3JzYuX0l85xXHy5uaPOHK3SsEHO/8Vp1ZVkFkrqkkCSBJAkg9w4haZtJacYMj5IJdVOtEQRGwozr9rjehx5zScEz1hVmFolPiqLKXpo94/Sd6ldHNgkpCSBJAkg+tMsFiDqXPrBSIBF7FJHyu5TfNRtCd0/q5WNlMEiLyKBMt6j2t7FSY2Wid3cUJUzdP40XTf8AUV0c2spFnVE6I3Sf6rnbuvHZwK6vnSSMTWj7/dfPcRnfP8Q+m4XG2n+ZcFeFopTUKFOJEdiaB4n9LT4XX67T+TI4vbala+spqttgCAgICAgIK7rfCvaS7tDXeS+d19ds8/D6jhtubTx+W8OKvG9yW1BfbFHY0+u1avCp62j2Y3GI6Un3Y90rBBzv/FbdWBZBVdV1Ku3J4ZFMO/vOSXTlPBLaomdkxG6S8QBlzqftV5k8pxAGXOp+05jlYKbURzWFzIt8QCb0tlPsBmp5jlQ1WVeoTpEEdRBQXTBdfNacYB8QuTogtIqNGc5zt9h2knr6yr8yvKx8Qo2Vh/2TmOU4hRsrD/snMcpxDjZWH/ZOY5WKJUakDA6G7vI9QnNCOVyLpXCj0YTiQyG/MJOb4jB3qdzZzlKGegUt0CI2I0yLTPaPBQLgo1Ma9jXA2OaHeImuboqG6fxoum/6iujm1lIs6onRG6T/AFXO3deOyP10bKknta0+S+e4jH4/xD6fhc76ePeXCXhaCVVBiSfFbja0+BO1anC5+q0ezH4xX6Kz+cpotpgiAgICAgIK8rjEvqS7sDR5ftfPcQnfPPw+n4ZXbTx8uIvE96WVBbyop7Gjz/S1eFx9Vp9mNxifprHu8bpWCDnf+K26sCyCq6qT7nvSToO9Qq27JqshUXEHx2AoKVpHPdpH1XVzY2oLqonMZot9AuToyoCAgICDFSoAiMcxwmHAtIzoKYjMvXOGIkeBkurm8IOpBu5EY0NBsADR3CSjZO7Uun8aLpv+oohrKRZ1ROiN0n+q527rx2c2vtHk6HE6iCw9xmPU+CxeKU+qtvhv8HyfTanyiiymw6VXadvEdriZNPJdmPX3L0aTL4WWLT27S8utw+Lhmsd+8LMX0z5MQEBAQEGOkRhDa5zjINBce5VvaK1m09oWpSb2isd5VZTqSYsRzzhcSf0vlsl5vebT5vscWOMdIpHkwKi6dVGo97Bc8/zdZmAl6zW5wym2Obes/wAPnuLZN8sV9I/lzt0rBBzv/FalWRZBVdVJ9z3pJ0HeoVbdk1WQqLiAg1+BQsmzVGxA4DCyTNUbEGfAMQCCF3drtekso4BlZfm0f6j7lWiqs2RekXfpMTnR39xvR4CxW2hG7UNOin/K/WO1EHDImUfrHamwcMiZR+sdqbBwyJlH6x2psMBKkEBBs3T+NF03/UVA1lIs6onRG6T/AFXO3deOzerDQN/gOaBNw5Tc46l5dXh8XFMR37w9miz+Dmi09u0q0K+afViCb1Tu6HtEKIZPFjSf5DFnC2tBq4tHh3nr5fmwOI6Kaz4tI6ef5JOtRkCAgICCE1tu6InuYZm0c44ziHYsTX6uL/h07eb6Dh2imn4t+/ki6zGsyUeCYjmtaJlxDR3qa1m1orHeVb3ilZtPaFp0GjCDDawYGgD9r6nFjjHSKx5Pj82Scl5vPmiO6Vgg53/iu1XGyCq6qT7nvSToO9Qq27JqshUXEBAQEEerxTjBoxDTIvN53YT5Wd6mvdEqxXRR9Y0uIAEybABhKDv0eptKeJ3jWaTpHwE1XmhO0svEelY4Wuf+U5oOWTiPSscLXP8AynNByycR6Vjha5/5Tmg5ZRyLDLXFpwgkHuVkPKAg2bp/Gi6b/qKgaykWdUTojdJ/qudu68dkhUJQSt9x96fvrByHG2X8TsKwdfpuS3PXtP7S+i4bq/Ep4du8fvH+I4s9qAMrRYgk9yK2uhgNjAvHzDnd+NaWDiNq9MnX82TqeF1vPNj6T6eX+JLRbvUeJgitBxO5J81p01mG/a36srJoc9O9f06to06Fh3xmsF18WnrDh4OT/mf0aNMrHR4X+S/OJvK88HmuGTXYaee/s9OLh+e//wA7e6K3ZrNEjzaz3bOsDnHOfssrUa++XpXpDZ0vDseH6rdZcFeFoCCZVNuPe++eLTYwdnW5bHDtNt+Lb4/th8U1e/4Vfn+ksWsxUK3SsEHO/wDFWqrZBVdVJ9z3pJ0HeoVbdk1WQqLiAgICCGbpJ5EHSd6BWqrZA1dV2qmhvDIV9jdLPemXmonsmO61VzXEBAQUvdD4sTSd6ldHNgUgg2bp/Gi6b/qKgaykWdUTojdJ/qudu68dkhUJeI8Fr2lrgHNIkQVW1YtHLPZal7UtFqztMK/u/V91GJc2boePrb2O2r5/VaO2Gd461/j3fS6PXVzxy26W/n2cReN7xAQFCRSgQEEnq5VovIiRhJmENOF2fsWlpNDN558kdPT1/wAZOu4jFI5MU9fX0/1NgJLcfPvqCFbpWCDnf+KtVWyCq6qT7nvSToO9Qq27JqshUXEBAQEEcr1QTFo180TMM3/dgO3uU17olWa6KPrHlpBBIItBFhCDtQq2UtolvxOdrSfEhRtCd5e+OFLyo1GbFHLBvJxwpeVGozYnLBvJxwpeVGozYnLBvLhxHlxJOEkk96sh5QEHVuhcmOYsQiDEIL3kck/MVG6dmD2PSMhE1Sm6FiVLgOh0VrXtLTfOsIkcKpPdeHdUJEHxwnYbQkxuRO3WEburVJkSboREN2L+B2LMz8Nrbrj6T+zW0/Fb06ZOsevn/qL024ceDzoZIxt5Q8lmZNLmx96/o18Wsw5Ptt+vRziJLzPSKR9awmwAk9lqR16QTO3WXVoNXaRG/heDG7kjwwr1Y9Fmydo293jy6/Bj7zv7JXcirMKBJzvePxkckZgtbBoMePrbrLG1PEsmXpXpDur3M4QEEQ3QKJEiiFeMc+RfOQJlgVqq2Q32PSMhE1SrbqpFUWgRYdIJfDe0XjhMggYQotPRaE/VFhAQEBB8InYUEJu9UolxfRyJG0wzZLRP2KtFlZqjMa4FJYZGA/uEx5K28I2Y/Y9IyETVKboPY9IyETVKbh7HpGQiapTcPY9IyETVKbh7HpGQiapTcPY9IyETVKbh7HpGQiapTcXCuboICAgICAgFBFK0YCsrXdmzw9DWYRnCxo7tyeyf1c5oW/pPtfOa77neXvZogICAgICAgICAgICAgICAgICAgICAg//Z"/>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0823" y="5032998"/>
            <a:ext cx="1867692" cy="534084"/>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3295" y="5396262"/>
            <a:ext cx="1627580" cy="783735"/>
          </a:xfrm>
          <a:prstGeom prst="rect">
            <a:avLst/>
          </a:prstGeom>
        </p:spPr>
      </p:pic>
      <p:pic>
        <p:nvPicPr>
          <p:cNvPr id="1029" name="Picture 5" descr="SharePoint-Videos.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287" y="5764416"/>
            <a:ext cx="1082272" cy="81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501472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72964281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82422"/>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10548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66368"/>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0719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649064"/>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87246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3797913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7340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62261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207690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121088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70573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9811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055561"/>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07446"/>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1846352"/>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76231995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27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05190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3684450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49246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07800597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35655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914525"/>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26207"/>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088340"/>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1741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4279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93501203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8182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696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7114114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8958793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8429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83226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9547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25848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6851843"/>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301473859"/>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57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996545"/>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861121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42935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21445"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solidFill>
                  <a:schemeClr val="tx1">
                    <a:lumMod val="65000"/>
                    <a:lumOff val="35000"/>
                  </a:schemeClr>
                </a:soli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56611571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995507"/>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894818"/>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347253"/>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88883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39133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36291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18523382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3978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2801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897223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solidFill>
                  <a:schemeClr val="tx1">
                    <a:lumMod val="75000"/>
                    <a:lumOff val="25000"/>
                  </a:schemeClr>
                </a:soli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244409" y="6358569"/>
            <a:ext cx="1984444" cy="202079"/>
          </a:xfrm>
          <a:prstGeom prst="rect">
            <a:avLst/>
          </a:prstGeom>
        </p:spPr>
      </p:pic>
    </p:spTree>
    <p:extLst>
      <p:ext uri="{BB962C8B-B14F-4D97-AF65-F5344CB8AC3E}">
        <p14:creationId xmlns:p14="http://schemas.microsoft.com/office/powerpoint/2010/main" val="146017848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30543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40126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360775"/>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80300"/>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4521748"/>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18477496"/>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7" y="228603"/>
            <a:ext cx="11151919" cy="49597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7" y="1447799"/>
            <a:ext cx="11151919" cy="627992"/>
          </a:xfrm>
        </p:spPr>
        <p:txBody>
          <a:bodyPr/>
          <a:lstStyle>
            <a:lvl1pPr marL="0" indent="0">
              <a:spcBef>
                <a:spcPts val="0"/>
              </a:spcBef>
              <a:spcAft>
                <a:spcPts val="597"/>
              </a:spcAft>
              <a:buNone/>
              <a:defRPr sz="2653" spc="-67" baseline="0">
                <a:latin typeface="Segoe UI Light" pitchFamily="34" charset="0"/>
              </a:defRPr>
            </a:lvl1pPr>
            <a:lvl2pPr marL="0" indent="0">
              <a:spcBef>
                <a:spcPts val="0"/>
              </a:spcBef>
              <a:spcAft>
                <a:spcPts val="266"/>
              </a:spcAft>
              <a:buNone/>
              <a:defRPr sz="1326" spc="-33" baseline="0"/>
            </a:lvl2pPr>
            <a:lvl3pPr marL="0" indent="0">
              <a:spcBef>
                <a:spcPts val="0"/>
              </a:spcBef>
              <a:spcAft>
                <a:spcPts val="266"/>
              </a:spcAft>
              <a:buNone/>
              <a:defRPr sz="1326"/>
            </a:lvl3pPr>
            <a:lvl4pPr marL="0" indent="0">
              <a:spcBef>
                <a:spcPts val="0"/>
              </a:spcBef>
              <a:spcAft>
                <a:spcPts val="266"/>
              </a:spcAft>
              <a:buNone/>
              <a:defRPr/>
            </a:lvl4pPr>
            <a:lvl5pPr marL="0" indent="0">
              <a:spcBef>
                <a:spcPts val="0"/>
              </a:spcBef>
              <a:spcAft>
                <a:spcPts val="266"/>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61802612"/>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7" y="228603"/>
            <a:ext cx="11151919" cy="49597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7" y="1447802"/>
            <a:ext cx="11151919" cy="13265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185947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47" y="1447802"/>
            <a:ext cx="11151919" cy="132651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1741488"/>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4492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763639941"/>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06000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7" y="1447801"/>
            <a:ext cx="11151919" cy="132651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545845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7" y="1447801"/>
            <a:ext cx="11151919" cy="132651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4" y="6238878"/>
            <a:ext cx="12192001" cy="619125"/>
          </a:xfrm>
          <a:solidFill>
            <a:srgbClr val="FFFF99"/>
          </a:solidFill>
        </p:spPr>
        <p:txBody>
          <a:bodyPr wrap="square" lIns="152394" tIns="76197" rIns="152394" bIns="76197" anchor="b" anchorCtr="0">
            <a:noAutofit/>
          </a:bodyPr>
          <a:lstStyle>
            <a:lvl1pPr algn="r">
              <a:buFont typeface="Arial" pitchFamily="34" charset="0"/>
              <a:buNone/>
              <a:defRPr spc="-33"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3839797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270433" y="4961891"/>
            <a:ext cx="5387891" cy="1398273"/>
          </a:xfrm>
          <a:prstGeom prst="rect">
            <a:avLst/>
          </a:prstGeom>
        </p:spPr>
      </p:pic>
      <p:sp>
        <p:nvSpPr>
          <p:cNvPr id="2" name="Title 1"/>
          <p:cNvSpPr>
            <a:spLocks noGrp="1"/>
          </p:cNvSpPr>
          <p:nvPr>
            <p:ph type="title" hasCustomPrompt="1"/>
          </p:nvPr>
        </p:nvSpPr>
        <p:spPr>
          <a:xfrm>
            <a:off x="978950" y="2109542"/>
            <a:ext cx="10240455"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5"/>
            <a:ext cx="10240455"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816600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89922" y="6141750"/>
            <a:ext cx="2116116" cy="549178"/>
          </a:xfrm>
          <a:prstGeom prst="rect">
            <a:avLst/>
          </a:prstGeom>
        </p:spPr>
      </p:pic>
      <p:sp>
        <p:nvSpPr>
          <p:cNvPr id="2" name="Title 1"/>
          <p:cNvSpPr>
            <a:spLocks noGrp="1"/>
          </p:cNvSpPr>
          <p:nvPr>
            <p:ph type="title" hasCustomPrompt="1"/>
          </p:nvPr>
        </p:nvSpPr>
        <p:spPr>
          <a:xfrm>
            <a:off x="519248"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062297476"/>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pPr marL="0" marR="0" lvl="0" indent="0" algn="l" defTabSz="68577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5" cy="914096"/>
          </a:xfrm>
        </p:spPr>
        <p:txBody>
          <a:bodyPr wrap="square" anchor="b">
            <a:noAutofit/>
          </a:bodyPr>
          <a:lstStyle>
            <a:lvl1pPr marL="0" indent="0">
              <a:buNone/>
              <a:defRPr sz="4950" spc="-113"/>
            </a:lvl1pPr>
          </a:lstStyle>
          <a:p>
            <a:pPr lvl="0"/>
            <a:r>
              <a:rPr lang="en-US" smtClean="0"/>
              <a:t>Click to edit Master text styles</a:t>
            </a:r>
          </a:p>
        </p:txBody>
      </p:sp>
    </p:spTree>
    <p:extLst>
      <p:ext uri="{BB962C8B-B14F-4D97-AF65-F5344CB8AC3E}">
        <p14:creationId xmlns:p14="http://schemas.microsoft.com/office/powerpoint/2010/main" val="1881761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31" indent="0">
              <a:buNone/>
              <a:defRPr sz="1500">
                <a:gradFill>
                  <a:gsLst>
                    <a:gs pos="100000">
                      <a:schemeClr val="bg2"/>
                    </a:gs>
                    <a:gs pos="6000">
                      <a:schemeClr val="bg2"/>
                    </a:gs>
                  </a:gsLst>
                  <a:lin ang="5400000" scaled="0"/>
                </a:gradFill>
              </a:defRPr>
            </a:lvl3pPr>
            <a:lvl4pPr marL="342900" indent="0">
              <a:buNone/>
              <a:defRPr sz="1500">
                <a:gradFill>
                  <a:gsLst>
                    <a:gs pos="100000">
                      <a:schemeClr val="bg2"/>
                    </a:gs>
                    <a:gs pos="6000">
                      <a:schemeClr val="bg2"/>
                    </a:gs>
                  </a:gsLst>
                  <a:lin ang="5400000" scaled="0"/>
                </a:gradFill>
              </a:defRPr>
            </a:lvl4pPr>
            <a:lvl5pPr marL="520304"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526983151"/>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31" indent="0">
              <a:buNone/>
              <a:defRPr sz="1500">
                <a:gradFill>
                  <a:gsLst>
                    <a:gs pos="100000">
                      <a:schemeClr val="bg2"/>
                    </a:gs>
                    <a:gs pos="0">
                      <a:schemeClr val="bg2"/>
                    </a:gs>
                  </a:gsLst>
                  <a:lin ang="5400000" scaled="0"/>
                </a:gradFill>
              </a:defRPr>
            </a:lvl3pPr>
            <a:lvl4pPr marL="342900" indent="0">
              <a:buNone/>
              <a:defRPr sz="1500">
                <a:gradFill>
                  <a:gsLst>
                    <a:gs pos="100000">
                      <a:schemeClr val="bg2"/>
                    </a:gs>
                    <a:gs pos="0">
                      <a:schemeClr val="bg2"/>
                    </a:gs>
                  </a:gsLst>
                  <a:lin ang="5400000" scaled="0"/>
                </a:gradFill>
              </a:defRPr>
            </a:lvl4pPr>
            <a:lvl5pPr marL="520304"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985460015"/>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13122" indent="-213122">
              <a:buFont typeface="Wingdings" pitchFamily="2" charset="2"/>
              <a:buChar char=""/>
              <a:defRPr sz="3000"/>
            </a:lvl1pPr>
            <a:lvl2pPr marL="388144" indent="-175022">
              <a:buFont typeface="Wingdings" pitchFamily="2" charset="2"/>
              <a:buChar char=""/>
              <a:defRPr>
                <a:latin typeface="+mn-lt"/>
              </a:defRPr>
            </a:lvl2pPr>
            <a:lvl3pPr marL="556022" indent="-167879">
              <a:buFont typeface="Wingdings" pitchFamily="2" charset="2"/>
              <a:buChar char=""/>
              <a:tabLst/>
              <a:defRPr>
                <a:latin typeface="+mn-lt"/>
              </a:defRPr>
            </a:lvl3pPr>
            <a:lvl4pPr marL="685800" indent="-129779">
              <a:buFont typeface="Wingdings" pitchFamily="2" charset="2"/>
              <a:buChar char=""/>
              <a:defRPr>
                <a:latin typeface="+mn-lt"/>
              </a:defRPr>
            </a:lvl4pPr>
            <a:lvl5pPr marL="815579" indent="-12977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991424672"/>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22" indent="0">
              <a:buNone/>
              <a:defRPr sz="1500"/>
            </a:lvl3pPr>
            <a:lvl4pPr marL="342900" indent="0">
              <a:buNone/>
              <a:defRPr sz="1500"/>
            </a:lvl4pPr>
            <a:lvl5pPr marL="520304"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98605107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004662406"/>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22" indent="0">
              <a:buNone/>
              <a:defRPr sz="1500">
                <a:gradFill>
                  <a:gsLst>
                    <a:gs pos="1000">
                      <a:schemeClr val="bg2"/>
                    </a:gs>
                    <a:gs pos="98000">
                      <a:schemeClr val="bg2"/>
                    </a:gs>
                  </a:gsLst>
                  <a:lin ang="5400000" scaled="0"/>
                </a:gradFill>
              </a:defRPr>
            </a:lvl3pPr>
            <a:lvl4pPr marL="342900" indent="0">
              <a:buNone/>
              <a:defRPr sz="1500">
                <a:gradFill>
                  <a:gsLst>
                    <a:gs pos="1000">
                      <a:schemeClr val="bg2"/>
                    </a:gs>
                    <a:gs pos="98000">
                      <a:schemeClr val="bg2"/>
                    </a:gs>
                  </a:gsLst>
                  <a:lin ang="5400000" scaled="0"/>
                </a:gradFill>
              </a:defRPr>
            </a:lvl4pPr>
            <a:lvl5pPr marL="520304"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408056515"/>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2"/>
            <a:ext cx="5396365" cy="1389611"/>
          </a:xfrm>
        </p:spPr>
        <p:txBody>
          <a:bodyPr>
            <a:spAutoFit/>
          </a:bodyPr>
          <a:lstStyle>
            <a:lvl1pPr marL="219075" indent="-219075">
              <a:spcBef>
                <a:spcPts val="900"/>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90525" indent="-171450">
              <a:defRPr sz="1500"/>
            </a:lvl2pPr>
            <a:lvl3pPr marL="514350" indent="-123825">
              <a:tabLst/>
              <a:defRPr sz="1500"/>
            </a:lvl3pPr>
            <a:lvl4pPr marL="647700" indent="-133350">
              <a:defRPr/>
            </a:lvl4pPr>
            <a:lvl5pPr marL="771525" indent="-12382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2"/>
            <a:ext cx="5396365" cy="1666610"/>
          </a:xfrm>
        </p:spPr>
        <p:txBody>
          <a:bodyPr>
            <a:spAutoFit/>
          </a:bodyPr>
          <a:lstStyle>
            <a:lvl1pPr marL="254794" indent="-254794">
              <a:spcBef>
                <a:spcPts val="900"/>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6250" indent="-257175">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700" indent="-257175">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525" indent="-257175">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4875" indent="-257175">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075" marR="0" lvl="0"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Click to edit Master text styles</a:t>
            </a:r>
          </a:p>
          <a:p>
            <a:pPr marL="219075" marR="0" lvl="1"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Second level</a:t>
            </a:r>
          </a:p>
          <a:p>
            <a:pPr marL="219075" marR="0" lvl="2"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Third level</a:t>
            </a:r>
          </a:p>
          <a:p>
            <a:pPr marL="219075" marR="0" lvl="3"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Fourth level</a:t>
            </a:r>
          </a:p>
          <a:p>
            <a:pPr marL="219075" marR="0" lvl="4"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032244393"/>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3"/>
            <a:ext cx="2438399"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4"/>
            <a:ext cx="8166271"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01548686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3"/>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51634973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6456265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892478898"/>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8"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3"/>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6196596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11234265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89922" y="6141750"/>
            <a:ext cx="2116116" cy="549178"/>
          </a:xfrm>
          <a:prstGeom prst="rect">
            <a:avLst/>
          </a:prstGeom>
        </p:spPr>
      </p:pic>
    </p:spTree>
    <p:extLst>
      <p:ext uri="{BB962C8B-B14F-4D97-AF65-F5344CB8AC3E}">
        <p14:creationId xmlns:p14="http://schemas.microsoft.com/office/powerpoint/2010/main" val="5539503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a:gradFill>
                  <a:gsLst>
                    <a:gs pos="100000">
                      <a:schemeClr val="tx2"/>
                    </a:gs>
                    <a:gs pos="0">
                      <a:schemeClr val="tx2"/>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a:gradFill>
                  <a:gsLst>
                    <a:gs pos="100000">
                      <a:schemeClr val="bg2"/>
                    </a:gs>
                    <a:gs pos="0">
                      <a:schemeClr val="bg2"/>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52928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203195999"/>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3565050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19289090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515810"/>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79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8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8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7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572653"/>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3"/>
            <a:ext cx="11155093"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257175" indent="-25717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488"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00"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25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70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977225753"/>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867" y="6245490"/>
            <a:ext cx="2846916" cy="476250"/>
          </a:xfrm>
          <a:prstGeom prst="rect">
            <a:avLst/>
          </a:prstGeom>
          <a:ln/>
        </p:spPr>
        <p:txBody>
          <a:bodyPr lIns="76179" tIns="38089" rIns="76179" bIns="38089"/>
          <a:lstStyle>
            <a:lvl1pPr>
              <a:defRPr/>
            </a:lvl1pPr>
          </a:lstStyle>
          <a:p>
            <a:pPr defTabSz="685772">
              <a:defRPr/>
            </a:pPr>
            <a:endParaRPr lang="en-US">
              <a:solidFill>
                <a:srgbClr val="000000"/>
              </a:solidFill>
            </a:endParaRPr>
          </a:p>
        </p:txBody>
      </p:sp>
      <p:sp>
        <p:nvSpPr>
          <p:cNvPr id="5" name="Rectangle 5"/>
          <p:cNvSpPr>
            <a:spLocks noGrp="1" noChangeArrowheads="1"/>
          </p:cNvSpPr>
          <p:nvPr>
            <p:ph type="ftr" sz="quarter" idx="11"/>
          </p:nvPr>
        </p:nvSpPr>
        <p:spPr>
          <a:xfrm>
            <a:off x="4165866" y="6245490"/>
            <a:ext cx="3862917" cy="476250"/>
          </a:xfrm>
          <a:prstGeom prst="rect">
            <a:avLst/>
          </a:prstGeom>
          <a:ln/>
        </p:spPr>
        <p:txBody>
          <a:bodyPr lIns="76179" tIns="38089" rIns="76179" bIns="38089"/>
          <a:lstStyle>
            <a:lvl1pPr>
              <a:defRPr/>
            </a:lvl1pPr>
          </a:lstStyle>
          <a:p>
            <a:pPr defTabSz="685772">
              <a:defRPr/>
            </a:pPr>
            <a:endParaRPr lang="en-US">
              <a:solidFill>
                <a:srgbClr val="000000"/>
              </a:solidFill>
            </a:endParaRPr>
          </a:p>
        </p:txBody>
      </p:sp>
      <p:sp>
        <p:nvSpPr>
          <p:cNvPr id="6" name="Rectangle 6"/>
          <p:cNvSpPr>
            <a:spLocks noGrp="1" noChangeArrowheads="1"/>
          </p:cNvSpPr>
          <p:nvPr>
            <p:ph type="sldNum" sz="quarter" idx="12"/>
          </p:nvPr>
        </p:nvSpPr>
        <p:spPr>
          <a:xfrm>
            <a:off x="9144002" y="6245490"/>
            <a:ext cx="2844271" cy="476250"/>
          </a:xfrm>
          <a:prstGeom prst="rect">
            <a:avLst/>
          </a:prstGeom>
          <a:ln/>
        </p:spPr>
        <p:txBody>
          <a:bodyPr lIns="76179" tIns="38089" rIns="76179" bIns="38089"/>
          <a:lstStyle>
            <a:lvl1pPr>
              <a:defRPr/>
            </a:lvl1pPr>
          </a:lstStyle>
          <a:p>
            <a:pPr defTabSz="685772">
              <a:defRPr/>
            </a:pPr>
            <a:fld id="{2F92E933-38A1-45BA-8EC3-DEDEE417EA3B}" type="slidenum">
              <a:rPr lang="en-US" smtClean="0">
                <a:solidFill>
                  <a:srgbClr val="000000"/>
                </a:solidFill>
              </a:rPr>
              <a:pPr defTabSz="685772">
                <a:defRPr/>
              </a:pPr>
              <a:t>‹#›</a:t>
            </a:fld>
            <a:endParaRPr lang="en-US">
              <a:solidFill>
                <a:srgbClr val="000000"/>
              </a:solidFill>
            </a:endParaRPr>
          </a:p>
        </p:txBody>
      </p:sp>
    </p:spTree>
    <p:extLst>
      <p:ext uri="{BB962C8B-B14F-4D97-AF65-F5344CB8AC3E}">
        <p14:creationId xmlns:p14="http://schemas.microsoft.com/office/powerpoint/2010/main" val="501558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lank Color 3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4499"/>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276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1073205212"/>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681338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D2421F"/>
                </a:soli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590713233"/>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316237"/>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152156"/>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88487"/>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572926"/>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76084"/>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00812747"/>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21383495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699906698"/>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23106681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3272070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D2421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solidFill>
                  <a:schemeClr val="tx1">
                    <a:lumMod val="95000"/>
                    <a:lumOff val="5000"/>
                  </a:schemeClr>
                </a:solidFill>
              </a:defRPr>
            </a:lvl1pPr>
          </a:lstStyle>
          <a:p>
            <a:r>
              <a:rPr lang="en-US" dirty="0" smtClean="0"/>
              <a:t>Click to edit title style</a:t>
            </a:r>
            <a:endParaRPr lang="en-US" dirty="0"/>
          </a:p>
        </p:txBody>
      </p:sp>
      <p:sp>
        <p:nvSpPr>
          <p:cNvPr id="5" name="Subtitle 2"/>
          <p:cNvSpPr>
            <a:spLocks noGrp="1"/>
          </p:cNvSpPr>
          <p:nvPr>
            <p:ph type="subTitle" idx="1"/>
          </p:nvPr>
        </p:nvSpPr>
        <p:spPr>
          <a:xfrm>
            <a:off x="519250" y="2357942"/>
            <a:ext cx="11151917" cy="461665"/>
          </a:xfrm>
        </p:spPr>
        <p:txBody>
          <a:bodyPr anchor="b">
            <a:noAutofit/>
          </a:bodyPr>
          <a:lstStyle>
            <a:lvl1pPr marL="0" indent="0" algn="l">
              <a:lnSpc>
                <a:spcPct val="90000"/>
              </a:lnSpc>
              <a:spcBef>
                <a:spcPts val="0"/>
              </a:spcBef>
              <a:buNone/>
              <a:defRPr lang="en-US" sz="1800" kern="1200" spc="-53" baseline="0" dirty="0">
                <a:solidFill>
                  <a:schemeClr val="tx1">
                    <a:lumMod val="75000"/>
                    <a:lumOff val="25000"/>
                  </a:schemeClr>
                </a:soli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217812914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D2421F"/>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115323494"/>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01991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080218"/>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921553317"/>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616278553"/>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26397784"/>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03387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26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2417530677"/>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339814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9459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E472E1-5B61-4F14-AE68-BBD1A3E8F1B4}" type="datetimeFigureOut">
              <a:rPr lang="en-AU" smtClean="0"/>
              <a:t>29/11/2014</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56206C-565D-46DF-BE90-24DEC2666FC4}" type="slidenum">
              <a:rPr lang="en-AU" smtClean="0"/>
              <a:t>‹#›</a:t>
            </a:fld>
            <a:endParaRPr lang="en-AU"/>
          </a:p>
        </p:txBody>
      </p:sp>
    </p:spTree>
    <p:extLst>
      <p:ext uri="{BB962C8B-B14F-4D97-AF65-F5344CB8AC3E}">
        <p14:creationId xmlns:p14="http://schemas.microsoft.com/office/powerpoint/2010/main" val="318794911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04757"/>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14651"/>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3932"/>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8635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53990115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427991497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755375737"/>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68597927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14994943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854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20040"/>
            <a:ext cx="10852395"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hasCustomPrompt="1"/>
          </p:nvPr>
        </p:nvSpPr>
        <p:spPr>
          <a:xfrm>
            <a:off x="609600" y="1600201"/>
            <a:ext cx="5294379" cy="4525963"/>
          </a:xfrm>
        </p:spPr>
        <p:txBody>
          <a:bodyPr anchor="t"/>
          <a:lstStyle>
            <a:lvl1pPr>
              <a:defRPr sz="3200"/>
            </a:lvl1pPr>
            <a:lvl2pPr>
              <a:defRPr sz="2800"/>
            </a:lvl2pPr>
            <a:lvl3pPr>
              <a:defRPr sz="24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endParaRPr kumimoji="0" lang="en-US" dirty="0"/>
          </a:p>
        </p:txBody>
      </p:sp>
      <p:sp>
        <p:nvSpPr>
          <p:cNvPr id="4" name="Content Placeholder 3"/>
          <p:cNvSpPr>
            <a:spLocks noGrp="1"/>
          </p:cNvSpPr>
          <p:nvPr>
            <p:ph sz="half" idx="2" hasCustomPrompt="1"/>
          </p:nvPr>
        </p:nvSpPr>
        <p:spPr>
          <a:xfrm>
            <a:off x="6096000" y="1600201"/>
            <a:ext cx="53797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endParaRPr kumimoji="0" lang="en-US" dirty="0"/>
          </a:p>
        </p:txBody>
      </p:sp>
    </p:spTree>
    <p:extLst>
      <p:ext uri="{BB962C8B-B14F-4D97-AF65-F5344CB8AC3E}">
        <p14:creationId xmlns:p14="http://schemas.microsoft.com/office/powerpoint/2010/main" val="1840384990"/>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264128"/>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440288396"/>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049866628"/>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327518306"/>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844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1800536157"/>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70062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42083"/>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331507"/>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7086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597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315514"/>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20013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5554462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56625650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9872440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72836703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84036372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580896"/>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812356"/>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414732306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935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379549975"/>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742515168"/>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2"/>
            <a:ext cx="10240455"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5"/>
            <a:ext cx="10240455" cy="498598"/>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j-lt"/>
                <a:cs typeface="Segoe Pro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229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6"/>
            <a:ext cx="11151917" cy="1218795"/>
          </a:xfrm>
        </p:spPr>
        <p:txBody>
          <a:bodyPr anchor="b" anchorCtr="0"/>
          <a:lstStyle>
            <a:lvl1pPr>
              <a:defRPr sz="6600" b="0" i="0" spc="-225" baseline="0">
                <a:gradFill>
                  <a:gsLst>
                    <a:gs pos="100000">
                      <a:schemeClr val="bg1"/>
                    </a:gs>
                    <a:gs pos="0">
                      <a:schemeClr val="bg1"/>
                    </a:gs>
                  </a:gsLst>
                  <a:lin ang="5400000" scaled="0"/>
                </a:gradFill>
                <a:latin typeface="Segoe Pro Light"/>
                <a:cs typeface="Segoe Pro Light"/>
              </a:defRPr>
            </a:lvl1pPr>
          </a:lstStyle>
          <a:p>
            <a:r>
              <a:rPr lang="en-US" dirty="0" smtClean="0"/>
              <a:t>Click to edit title style</a:t>
            </a: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563309"/>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j-lt"/>
                <a:ea typeface="+mn-ea"/>
                <a:cs typeface="Segoe Pro Light"/>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pPr marL="0" marR="0" lvl="0" indent="0" algn="l" defTabSz="68577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300" baseline="0" dirty="0" smtClean="0">
                <a:ln w="3175">
                  <a:noFill/>
                </a:ln>
                <a:gradFill>
                  <a:gsLst>
                    <a:gs pos="100000">
                      <a:schemeClr val="tx2"/>
                    </a:gs>
                    <a:gs pos="0">
                      <a:schemeClr val="tx2"/>
                    </a:gs>
                  </a:gsLst>
                  <a:lin ang="5400000" scaled="0"/>
                </a:gradFill>
                <a:effectLst/>
                <a:latin typeface="+mj-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5" cy="914096"/>
          </a:xfrm>
        </p:spPr>
        <p:txBody>
          <a:bodyPr wrap="square" anchor="b">
            <a:noAutofit/>
          </a:bodyPr>
          <a:lstStyle>
            <a:lvl1pPr marL="0" indent="0">
              <a:buNone/>
              <a:defRPr sz="4950" b="0" i="0" spc="-113">
                <a:latin typeface="+mj-lt"/>
                <a:cs typeface="Segoe Pro Light"/>
              </a:defRPr>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533158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b="0" i="0">
                <a:gradFill>
                  <a:gsLst>
                    <a:gs pos="100000">
                      <a:schemeClr val="tx2"/>
                    </a:gs>
                    <a:gs pos="0">
                      <a:schemeClr val="tx2"/>
                    </a:gs>
                  </a:gsLst>
                  <a:lin ang="5400000" scaled="0"/>
                </a:gradFill>
                <a:latin typeface="Segoe Pro Light"/>
                <a:cs typeface="Segoe Pro Light"/>
              </a:defRPr>
            </a:lvl1pPr>
            <a:lvl2pPr marL="0" indent="0">
              <a:buNone/>
              <a:defRPr sz="1500" b="0" i="0">
                <a:gradFill>
                  <a:gsLst>
                    <a:gs pos="100000">
                      <a:schemeClr val="bg2"/>
                    </a:gs>
                    <a:gs pos="6000">
                      <a:schemeClr val="bg2"/>
                    </a:gs>
                  </a:gsLst>
                  <a:lin ang="5400000" scaled="0"/>
                </a:gradFill>
                <a:latin typeface="Segoe Pro Light"/>
                <a:cs typeface="Segoe Pro Light"/>
              </a:defRPr>
            </a:lvl2pPr>
            <a:lvl3pPr marL="173831" indent="0">
              <a:buNone/>
              <a:defRPr sz="1500" b="0" i="0">
                <a:gradFill>
                  <a:gsLst>
                    <a:gs pos="100000">
                      <a:schemeClr val="bg2"/>
                    </a:gs>
                    <a:gs pos="6000">
                      <a:schemeClr val="bg2"/>
                    </a:gs>
                  </a:gsLst>
                  <a:lin ang="5400000" scaled="0"/>
                </a:gradFill>
                <a:latin typeface="Segoe Pro Light"/>
                <a:cs typeface="Segoe Pro Light"/>
              </a:defRPr>
            </a:lvl3pPr>
            <a:lvl4pPr marL="342900" indent="0">
              <a:buNone/>
              <a:defRPr sz="1500" b="0" i="0">
                <a:gradFill>
                  <a:gsLst>
                    <a:gs pos="100000">
                      <a:schemeClr val="bg2"/>
                    </a:gs>
                    <a:gs pos="6000">
                      <a:schemeClr val="bg2"/>
                    </a:gs>
                  </a:gsLst>
                  <a:lin ang="5400000" scaled="0"/>
                </a:gradFill>
                <a:latin typeface="Segoe Pro Light"/>
                <a:cs typeface="Segoe Pro Light"/>
              </a:defRPr>
            </a:lvl4pPr>
            <a:lvl5pPr marL="520304" indent="0">
              <a:buNone/>
              <a:defRPr sz="1500" b="0" i="0">
                <a:gradFill>
                  <a:gsLst>
                    <a:gs pos="100000">
                      <a:schemeClr val="bg2"/>
                    </a:gs>
                    <a:gs pos="6000">
                      <a:schemeClr val="bg2"/>
                    </a:gs>
                  </a:gsLst>
                  <a:lin ang="5400000" scaled="0"/>
                </a:gradFill>
                <a:latin typeface="Segoe Pro Ligh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19497500"/>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b="0" i="0">
                <a:gradFill>
                  <a:gsLst>
                    <a:gs pos="100000">
                      <a:schemeClr val="bg2"/>
                    </a:gs>
                    <a:gs pos="0">
                      <a:schemeClr val="bg2"/>
                    </a:gs>
                  </a:gsLst>
                  <a:lin ang="5400000" scaled="0"/>
                </a:gradFill>
                <a:latin typeface="Segoe Pro Light"/>
                <a:cs typeface="Segoe Pro Light"/>
              </a:defRPr>
            </a:lvl1pPr>
            <a:lvl2pPr marL="0" indent="0">
              <a:buNone/>
              <a:defRPr sz="1500">
                <a:gradFill>
                  <a:gsLst>
                    <a:gs pos="100000">
                      <a:schemeClr val="bg2"/>
                    </a:gs>
                    <a:gs pos="0">
                      <a:schemeClr val="bg2"/>
                    </a:gs>
                  </a:gsLst>
                  <a:lin ang="5400000" scaled="0"/>
                </a:gradFill>
              </a:defRPr>
            </a:lvl2pPr>
            <a:lvl3pPr marL="173831" indent="0">
              <a:buNone/>
              <a:defRPr sz="1500">
                <a:gradFill>
                  <a:gsLst>
                    <a:gs pos="100000">
                      <a:schemeClr val="bg2"/>
                    </a:gs>
                    <a:gs pos="0">
                      <a:schemeClr val="bg2"/>
                    </a:gs>
                  </a:gsLst>
                  <a:lin ang="5400000" scaled="0"/>
                </a:gradFill>
              </a:defRPr>
            </a:lvl3pPr>
            <a:lvl4pPr marL="342900" indent="0">
              <a:buNone/>
              <a:defRPr sz="1500">
                <a:gradFill>
                  <a:gsLst>
                    <a:gs pos="100000">
                      <a:schemeClr val="bg2"/>
                    </a:gs>
                    <a:gs pos="0">
                      <a:schemeClr val="bg2"/>
                    </a:gs>
                  </a:gsLst>
                  <a:lin ang="5400000" scaled="0"/>
                </a:gradFill>
              </a:defRPr>
            </a:lvl4pPr>
            <a:lvl5pPr marL="520304"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095815770"/>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13122" indent="-213122">
              <a:buFont typeface="Wingdings" pitchFamily="2" charset="2"/>
              <a:buChar char=""/>
              <a:defRPr sz="3000"/>
            </a:lvl1pPr>
            <a:lvl2pPr marL="388144" indent="-175022">
              <a:buFont typeface="Wingdings" pitchFamily="2" charset="2"/>
              <a:buChar char=""/>
              <a:defRPr>
                <a:latin typeface="+mn-lt"/>
              </a:defRPr>
            </a:lvl2pPr>
            <a:lvl3pPr marL="556022" indent="-167879">
              <a:buFont typeface="Wingdings" pitchFamily="2" charset="2"/>
              <a:buChar char=""/>
              <a:tabLst/>
              <a:defRPr>
                <a:latin typeface="+mn-lt"/>
              </a:defRPr>
            </a:lvl3pPr>
            <a:lvl4pPr marL="685800" indent="-129779">
              <a:buFont typeface="Wingdings" pitchFamily="2" charset="2"/>
              <a:buChar char=""/>
              <a:defRPr>
                <a:latin typeface="+mn-lt"/>
              </a:defRPr>
            </a:lvl4pPr>
            <a:lvl5pPr marL="815579" indent="-12977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939135489"/>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22" indent="0">
              <a:buNone/>
              <a:defRPr sz="1500"/>
            </a:lvl3pPr>
            <a:lvl4pPr marL="342900" indent="0">
              <a:buNone/>
              <a:defRPr sz="1500"/>
            </a:lvl4pPr>
            <a:lvl5pPr marL="520304"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591132001"/>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22" indent="0">
              <a:buNone/>
              <a:defRPr sz="1500">
                <a:gradFill>
                  <a:gsLst>
                    <a:gs pos="1000">
                      <a:schemeClr val="bg2"/>
                    </a:gs>
                    <a:gs pos="98000">
                      <a:schemeClr val="bg2"/>
                    </a:gs>
                  </a:gsLst>
                  <a:lin ang="5400000" scaled="0"/>
                </a:gradFill>
              </a:defRPr>
            </a:lvl3pPr>
            <a:lvl4pPr marL="342900" indent="0">
              <a:buNone/>
              <a:defRPr sz="1500">
                <a:gradFill>
                  <a:gsLst>
                    <a:gs pos="1000">
                      <a:schemeClr val="bg2"/>
                    </a:gs>
                    <a:gs pos="98000">
                      <a:schemeClr val="bg2"/>
                    </a:gs>
                  </a:gsLst>
                  <a:lin ang="5400000" scaled="0"/>
                </a:gradFill>
              </a:defRPr>
            </a:lvl4pPr>
            <a:lvl5pPr marL="520304"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1371862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064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2"/>
            <a:ext cx="5396365" cy="1389611"/>
          </a:xfrm>
        </p:spPr>
        <p:txBody>
          <a:bodyPr>
            <a:spAutoFit/>
          </a:bodyPr>
          <a:lstStyle>
            <a:lvl1pPr marL="219075" indent="-219075">
              <a:spcBef>
                <a:spcPts val="900"/>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90525" indent="-171450">
              <a:defRPr sz="1500"/>
            </a:lvl2pPr>
            <a:lvl3pPr marL="514350" indent="-123825">
              <a:tabLst/>
              <a:defRPr sz="1500"/>
            </a:lvl3pPr>
            <a:lvl4pPr marL="647700" indent="-133350">
              <a:defRPr/>
            </a:lvl4pPr>
            <a:lvl5pPr marL="771525" indent="-12382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2"/>
            <a:ext cx="5396365" cy="1666610"/>
          </a:xfrm>
        </p:spPr>
        <p:txBody>
          <a:bodyPr>
            <a:spAutoFit/>
          </a:bodyPr>
          <a:lstStyle>
            <a:lvl1pPr marL="254794" indent="-254794">
              <a:spcBef>
                <a:spcPts val="900"/>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6250" indent="-257175">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700" indent="-257175">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525" indent="-257175">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4875" indent="-257175">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075" marR="0" lvl="0"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Click to edit Master text styles</a:t>
            </a:r>
          </a:p>
          <a:p>
            <a:pPr marL="219075" marR="0" lvl="1"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Second level</a:t>
            </a:r>
          </a:p>
          <a:p>
            <a:pPr marL="219075" marR="0" lvl="2"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Third level</a:t>
            </a:r>
          </a:p>
          <a:p>
            <a:pPr marL="219075" marR="0" lvl="3"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Fourth level</a:t>
            </a:r>
          </a:p>
          <a:p>
            <a:pPr marL="219075" marR="0" lvl="4"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7566989"/>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3"/>
            <a:ext cx="2438399"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4"/>
            <a:ext cx="8166271" cy="332399"/>
          </a:xfrm>
          <a:prstGeom prst="rect">
            <a:avLst/>
          </a:prstGeom>
        </p:spPr>
        <p:txBody>
          <a:bodyPr>
            <a:noAutofit/>
          </a:bodyPr>
          <a:lstStyle>
            <a:lvl1pPr marL="0" indent="0">
              <a:spcBef>
                <a:spcPts val="900"/>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20485107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3"/>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2096356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65223808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7"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61785519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8"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3"/>
            <a:ext cx="5233764" cy="1661993"/>
          </a:xfrm>
          <a:prstGeom prst="rect">
            <a:avLst/>
          </a:prstGeom>
        </p:spPr>
        <p:txBody>
          <a:bodyPr>
            <a:noAutofit/>
          </a:bodyPr>
          <a:lstStyle>
            <a:lvl1pPr marL="0" indent="0">
              <a:spcBef>
                <a:spcPts val="0"/>
              </a:spcBef>
              <a:buNone/>
              <a:defRPr sz="3000"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14191067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27673368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184046"/>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b="0" i="0">
                <a:gradFill>
                  <a:gsLst>
                    <a:gs pos="100000">
                      <a:schemeClr val="tx2"/>
                    </a:gs>
                    <a:gs pos="0">
                      <a:schemeClr val="tx2"/>
                    </a:gs>
                  </a:gsLst>
                  <a:lin ang="5400000" scaled="0"/>
                </a:gradFill>
                <a:latin typeface="+mn-l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b="0" i="0">
                <a:gradFill>
                  <a:gsLst>
                    <a:gs pos="100000">
                      <a:schemeClr val="bg2"/>
                    </a:gs>
                    <a:gs pos="0">
                      <a:schemeClr val="bg2"/>
                    </a:gs>
                  </a:gsLst>
                  <a:lin ang="5400000" scaled="0"/>
                </a:gradFill>
                <a:latin typeface="+mn-lt"/>
                <a:cs typeface="Segoe Pro Ligh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319703323"/>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mn-l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mn-lt"/>
                <a:cs typeface="Segoe Pro Ligh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9555287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26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666883153"/>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437752705"/>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gradFill>
                  <a:gsLst>
                    <a:gs pos="1250">
                      <a:schemeClr val="tx2"/>
                    </a:gs>
                    <a:gs pos="100000">
                      <a:schemeClr val="tx2"/>
                    </a:gs>
                  </a:gsLst>
                  <a:lin ang="5400000" scaled="0"/>
                </a:gradFill>
                <a:latin typeface="+mj-lt"/>
              </a:defRPr>
            </a:lvl1pPr>
          </a:lstStyle>
          <a:p>
            <a:r>
              <a:rPr lang="en-US" dirty="0" smtClean="0"/>
              <a:t>Slide for Developer Code</a:t>
            </a:r>
            <a:endParaRPr lang="en-US" dirty="0"/>
          </a:p>
        </p:txBody>
      </p:sp>
      <p:sp>
        <p:nvSpPr>
          <p:cNvPr id="3" name="Rectangle 2"/>
          <p:cNvSpPr/>
          <p:nvPr/>
        </p:nvSpPr>
        <p:spPr bwMode="hidden">
          <a:xfrm>
            <a:off x="-3175"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254794" indent="0">
              <a:lnSpc>
                <a:spcPct val="95000"/>
              </a:lnSpc>
              <a:buNone/>
              <a:defRPr b="0" i="0">
                <a:gradFill>
                  <a:gsLst>
                    <a:gs pos="1250">
                      <a:srgbClr val="000000"/>
                    </a:gs>
                    <a:gs pos="100000">
                      <a:srgbClr val="000000"/>
                    </a:gs>
                  </a:gsLst>
                  <a:lin ang="5400000" scaled="0"/>
                </a:gradFill>
                <a:latin typeface="+mn-lt"/>
                <a:cs typeface="Segoe Pro Light"/>
              </a:defRPr>
            </a:lvl2pPr>
            <a:lvl3pPr marL="429816" indent="0">
              <a:lnSpc>
                <a:spcPct val="95000"/>
              </a:lnSpc>
              <a:buNone/>
              <a:defRPr b="0" i="0">
                <a:gradFill>
                  <a:gsLst>
                    <a:gs pos="1250">
                      <a:srgbClr val="000000"/>
                    </a:gs>
                    <a:gs pos="100000">
                      <a:srgbClr val="000000"/>
                    </a:gs>
                  </a:gsLst>
                  <a:lin ang="5400000" scaled="0"/>
                </a:gradFill>
                <a:latin typeface="+mn-lt"/>
                <a:cs typeface="Segoe Pro Light"/>
              </a:defRPr>
            </a:lvl3pPr>
            <a:lvl4pPr marL="598885" indent="0">
              <a:lnSpc>
                <a:spcPct val="95000"/>
              </a:lnSpc>
              <a:buNone/>
              <a:defRPr b="0" i="0">
                <a:gradFill>
                  <a:gsLst>
                    <a:gs pos="1250">
                      <a:srgbClr val="000000"/>
                    </a:gs>
                    <a:gs pos="100000">
                      <a:srgbClr val="000000"/>
                    </a:gs>
                  </a:gsLst>
                  <a:lin ang="5400000" scaled="0"/>
                </a:gradFill>
                <a:latin typeface="+mn-lt"/>
                <a:cs typeface="Segoe Pro Light"/>
              </a:defRPr>
            </a:lvl4pPr>
            <a:lvl5pPr marL="772716" indent="0">
              <a:lnSpc>
                <a:spcPct val="95000"/>
              </a:lnSpc>
              <a:buNone/>
              <a:defRPr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707083584"/>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3"/>
            <a:ext cx="11155093" cy="664797"/>
          </a:xfrm>
        </p:spPr>
        <p:txBody>
          <a:bodyPr/>
          <a:lstStyle>
            <a:lvl1pPr>
              <a:defRPr sz="3600" b="0" i="0" baseline="0">
                <a:gradFill>
                  <a:gsLst>
                    <a:gs pos="0">
                      <a:srgbClr val="FFFFFF"/>
                    </a:gs>
                    <a:gs pos="100000">
                      <a:srgbClr val="FFFFFF"/>
                    </a:gs>
                  </a:gsLst>
                  <a:lin ang="5400000" scaled="0"/>
                </a:gradFill>
                <a:latin typeface="+mj-lt"/>
                <a:ea typeface="Segoe UI" pitchFamily="34" charset="0"/>
                <a:cs typeface="Segoe Pro Light"/>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257175" indent="-257175">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1pPr>
            <a:lvl2pPr marL="471488" indent="-214313">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2pPr>
            <a:lvl3pPr marL="685800" indent="-214313">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3pPr>
            <a:lvl4pPr marL="857250" indent="-171450">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4pPr>
            <a:lvl5pPr marL="1028700" indent="-171450">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083165527"/>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99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664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2554017120"/>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759731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58111"/>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56737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278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80410"/>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002648"/>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724310"/>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76245494"/>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94969994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997990207"/>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22857972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311294592"/>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44041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1556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unchy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298480"/>
      </p:ext>
    </p:extLst>
  </p:cSld>
  <p:clrMapOvr>
    <a:masterClrMapping/>
  </p:clrMapOvr>
  <p:transition>
    <p:fad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031619085"/>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28265335"/>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95228446"/>
      </p:ext>
    </p:extLst>
  </p:cSld>
  <p:clrMapOvr>
    <a:masterClrMapping/>
  </p:clrMapOvr>
  <p:transition>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805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2258144377"/>
      </p:ext>
    </p:extLst>
  </p:cSld>
  <p:clrMapOvr>
    <a:masterClrMapping/>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399433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63917"/>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711560"/>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42377"/>
      </p:ext>
    </p:extLst>
  </p:cSld>
  <p:clrMapOvr>
    <a:masterClrMapping/>
  </p:clrMapOvr>
  <p:transition>
    <p:fade/>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5153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004102"/>
      </p:ext>
    </p:extLst>
  </p:cSld>
  <p:clrMapOvr>
    <a:masterClrMapping/>
  </p:clrMapOvr>
  <p:transition>
    <p:fad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65811"/>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62382016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80175487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290397688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34192753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804720344"/>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9879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344581"/>
      </p:ext>
    </p:extLst>
  </p:cSld>
  <p:clrMapOvr>
    <a:masterClrMapping/>
  </p:clrMapOvr>
  <p:transition>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957591373"/>
      </p:ext>
    </p:extLst>
  </p:cSld>
  <p:clrMapOvr>
    <a:masterClrMapping/>
  </p:clrMapOvr>
  <p:transition>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69443754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solidFill>
                  <a:srgbClr val="D2421F"/>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solidFill>
                  <a:schemeClr val="tx1">
                    <a:lumMod val="95000"/>
                    <a:lumOff val="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657949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unchy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27154"/>
      </p:ext>
    </p:extLst>
  </p:cSld>
  <p:clrMapOvr>
    <a:masterClrMapping/>
  </p:clrMapOvr>
  <p:transition>
    <p:fade/>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184663190"/>
      </p:ext>
    </p:extLst>
  </p:cSld>
  <p:clrMapOvr>
    <a:masterClrMapping/>
  </p:clrMapOvr>
  <p:transition>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9" y="1447806"/>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6"/>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3"/>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345484"/>
      </p:ext>
    </p:extLst>
  </p:cSld>
  <p:clrMapOvr>
    <a:masterClrMapping/>
  </p:clrMapOvr>
  <p:transition>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D2421F"/>
        </a:solidFill>
        <a:effectLst/>
      </p:bgPr>
    </p:bg>
    <p:spTree>
      <p:nvGrpSpPr>
        <p:cNvPr id="1" name=""/>
        <p:cNvGrpSpPr/>
        <p:nvPr/>
      </p:nvGrpSpPr>
      <p:grpSpPr>
        <a:xfrm>
          <a:off x="0" y="0"/>
          <a:ext cx="0" cy="0"/>
          <a:chOff x="0" y="0"/>
          <a:chExt cx="0" cy="0"/>
        </a:xfrm>
      </p:grpSpPr>
      <p:sp>
        <p:nvSpPr>
          <p:cNvPr id="19" name="Rectangle 18"/>
          <p:cNvSpPr/>
          <p:nvPr/>
        </p:nvSpPr>
        <p:spPr bwMode="auto">
          <a:xfrm>
            <a:off x="5700391" y="4829212"/>
            <a:ext cx="3725832"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dirty="0" smtClean="0">
                <a:solidFill>
                  <a:schemeClr val="tx1"/>
                </a:solidFill>
                <a:latin typeface="+mj-lt"/>
                <a:ea typeface="Segoe UI" pitchFamily="34" charset="0"/>
                <a:cs typeface="Segoe UI" pitchFamily="34" charset="0"/>
              </a:rPr>
              <a:t>Silver Sponsors</a:t>
            </a:r>
          </a:p>
        </p:txBody>
      </p:sp>
      <p:sp>
        <p:nvSpPr>
          <p:cNvPr id="2" name="Title 1"/>
          <p:cNvSpPr>
            <a:spLocks noGrp="1"/>
          </p:cNvSpPr>
          <p:nvPr>
            <p:ph type="title" hasCustomPrompt="1"/>
          </p:nvPr>
        </p:nvSpPr>
        <p:spPr>
          <a:xfrm>
            <a:off x="978951" y="1097831"/>
            <a:ext cx="10240453" cy="997196"/>
          </a:xfrm>
        </p:spPr>
        <p:txBody>
          <a:bodyPr anchor="b" anchorCtr="0"/>
          <a:lstStyle>
            <a:lvl1pPr>
              <a:defRPr sz="5400" spc="-113" baseline="0">
                <a:solidFill>
                  <a:schemeClr val="tx1">
                    <a:lumMod val="95000"/>
                    <a:lumOff val="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2414116"/>
            <a:ext cx="10240453" cy="498599"/>
          </a:xfrm>
        </p:spPr>
        <p:txBody>
          <a:bodyPr>
            <a:noAutofit/>
          </a:bodyPr>
          <a:lstStyle>
            <a:lvl1pPr marL="0" indent="0">
              <a:spcBef>
                <a:spcPts val="0"/>
              </a:spcBef>
              <a:buNone/>
              <a:defRPr spc="-53" baseline="0">
                <a:solidFill>
                  <a:schemeClr val="tx1">
                    <a:lumMod val="95000"/>
                    <a:lumOff val="5000"/>
                  </a:schemeClr>
                </a:solidFill>
                <a:latin typeface="+mj-lt"/>
              </a:defRPr>
            </a:lvl1pPr>
          </a:lstStyle>
          <a:p>
            <a:pPr lvl="0"/>
            <a:r>
              <a:rPr lang="en-US" dirty="0" smtClean="0"/>
              <a:t>Speaker Title</a:t>
            </a:r>
            <a:endParaRPr lang="en-US" dirty="0"/>
          </a:p>
        </p:txBody>
      </p:sp>
      <p:grpSp>
        <p:nvGrpSpPr>
          <p:cNvPr id="4" name="Group 3"/>
          <p:cNvGrpSpPr/>
          <p:nvPr/>
        </p:nvGrpSpPr>
        <p:grpSpPr>
          <a:xfrm>
            <a:off x="203765" y="4829212"/>
            <a:ext cx="5334759" cy="1917834"/>
            <a:chOff x="236800" y="4824919"/>
            <a:chExt cx="2896679" cy="1917834"/>
          </a:xfrm>
        </p:grpSpPr>
        <p:sp>
          <p:nvSpPr>
            <p:cNvPr id="3" name="Rectangle 2"/>
            <p:cNvSpPr/>
            <p:nvPr userDrawn="1"/>
          </p:nvSpPr>
          <p:spPr bwMode="auto">
            <a:xfrm>
              <a:off x="236800" y="4824919"/>
              <a:ext cx="2896679"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dirty="0" smtClean="0">
                  <a:solidFill>
                    <a:schemeClr val="tx1"/>
                  </a:solidFill>
                  <a:latin typeface="+mj-lt"/>
                  <a:ea typeface="Segoe UI" pitchFamily="34" charset="0"/>
                  <a:cs typeface="Segoe UI" pitchFamily="34" charset="0"/>
                </a:rPr>
                <a:t>Gold Sponsors</a:t>
              </a:r>
            </a:p>
          </p:txBody>
        </p:sp>
        <p:pic>
          <p:nvPicPr>
            <p:cNvPr id="7" name="Picture 4" descr="http://sharepointsaturday.org/melbourne/SiteImages/CLIFTONS_300RGBfullcolour_small.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47" y="5968350"/>
              <a:ext cx="1653694" cy="62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harepointsaturday.org/sydney/SiteImages/K2%20logo.gif"/>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096" y="5124874"/>
              <a:ext cx="1265688" cy="816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7641716" y="4805499"/>
            <a:ext cx="4294417" cy="1917834"/>
            <a:chOff x="5765653" y="4819484"/>
            <a:chExt cx="3154616" cy="1917834"/>
          </a:xfrm>
        </p:grpSpPr>
        <p:sp>
          <p:nvSpPr>
            <p:cNvPr id="20" name="Rectangle 19"/>
            <p:cNvSpPr/>
            <p:nvPr userDrawn="1"/>
          </p:nvSpPr>
          <p:spPr bwMode="auto">
            <a:xfrm>
              <a:off x="7184333" y="4819484"/>
              <a:ext cx="1735936" cy="191783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l" defTabSz="914099" fontAlgn="base">
                <a:spcBef>
                  <a:spcPct val="0"/>
                </a:spcBef>
                <a:spcAft>
                  <a:spcPct val="0"/>
                </a:spcAft>
              </a:pPr>
              <a:r>
                <a:rPr lang="en-AU" sz="1600" b="0" dirty="0" smtClean="0">
                  <a:solidFill>
                    <a:schemeClr val="tx1"/>
                  </a:solidFill>
                  <a:latin typeface="+mj-lt"/>
                  <a:ea typeface="Segoe UI" pitchFamily="34" charset="0"/>
                  <a:cs typeface="Segoe UI" pitchFamily="34" charset="0"/>
                </a:rPr>
                <a:t>Bronze Sponsors</a:t>
              </a:r>
            </a:p>
          </p:txBody>
        </p:sp>
        <p:pic>
          <p:nvPicPr>
            <p:cNvPr id="9" name="Picture 2"/>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4591"/>
            <a:stretch/>
          </p:blipFill>
          <p:spPr bwMode="auto">
            <a:xfrm>
              <a:off x="5765653" y="5162588"/>
              <a:ext cx="1166325" cy="46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0744" y="5397447"/>
              <a:ext cx="1063112" cy="578268"/>
            </a:xfrm>
            <a:prstGeom prst="rect">
              <a:avLst/>
            </a:prstGeom>
          </p:spPr>
        </p:pic>
      </p:grpSp>
      <p:sp>
        <p:nvSpPr>
          <p:cNvPr id="23" name="AutoShape 2" descr="data:image/jpeg;base64,/9j/4AAQSkZJRgABAQAAAQABAAD/2wCEAAkGBxMPEhUUExEUEhQXGBQSGBcXFhYSFBYgGhYYFxoVFRcYHCogHBolHBUXJDEhJikrLjAwGB8zODMsNygtLysBCgoKDg0OGxAQGywkICQwLSwsLS4sLDQ3LiwsLCwsLCwsNiwsLCwsLCwsLC0sLS0wLC4tLCwsLSwsLCwsLCwsLP/AABEIAGEBCgMBEQACEQEDEQH/xAAbAAEAAgMBAQAAAAAAAAAAAAAABgcDBAUCAf/EAD8QAAECAgMJDQgCAwEAAAAAAAEAAgMRBAYhBRIxUVNxcpLRBxMUFiIyNEFhgZGhsRUjM1KywcLhQqJDgtJi/8QAGgEBAAMBAQEAAAAAAAAAAAAAAAECBQMEBv/EAC4RAQACAQIEBQIHAQEBAAAAAAABAgMEEQUSITETQVFxgSIyI2GRobHR4VIUQv/aAAwDAQACEQMRAD8AvFAQEBAQEHGurWOFR5ie+P8AlabBnPUvFn12PF07y9+n4flzdZ6R6yi9NrVHic0iGP8Azh8SsvJxDNft09mvi4Zgp3jf3cmNTIj+dEe7O4leW2S9u8zPy9tcVK/bWI+GBUXbMC6MWHzYrx/sZeC6VzZK/baf1cr4Md/urE/Ds0Gt0ZnPAiDVd4jYvZj4llr93V4cvCsVvt6JVcu7cKk810nfKbD3Y1q4NXjzfbPX0Y+o0eXB90dPV0l6XkEBAQEBAQEBAQEBAQEBAQEBAQEBAQEBAQEGnHiQowMPfRM2ENeA7yM1W9OevLK+PJNLRaP3RC7tVzBBfDJewWkHnN7bMIWHqeHzijmp1h9BpOJRlnkv0n+UcWe0xAQEBB9a4gzBkRbNO3UmN+kplVys1+RDjG3A1+Psd29q2NHr955MnxP9sLXcO5YnJi7ecf0la1mMICAgICAgICAgICAgICAgICAgICAgICCBV8u0/fN4YS1oAL5YXE9R7JK9YVmUNBkrKrFqNdh1IY6FEN85kiCbSWmyRzfdUtC9Zab6pPfGfIhkKdhNpkbZAdiwp4da2SdulX0McUpXFWZ62dii1To7OcHRD2mQ8AvZTh2GvfeXhycUz27bQ2jV6jZFvmuv/iwf8w4/+/Uf9S0aZVCC/mF0M575vgbfNcMnDMVvt3h6MXFs1fuiJRa61wotGtcL5nzC0d+JZefSZMPft6tjTa3Fn6V6T6OYvM9QgnVUbs783ennltFh+YbQtzQarxI5Ld4/eHz3EtJ4dvEp2nv+UpItJlCAgICAgICAgICAgICAgICAgIMJpUPKM1ggcLh5RmsNqDIx4cJggjGDMIPkSKGymQJkNE+snAFE2iO61azbsryvtzXMj77IljwLeoECUiulZcpRZWQnu55c5zGvjOBAdJrZ2TAtJzYPNUtK1UyVVhAQEHl7A4EEAg2EG0FRMRMbSmJmJ3hAq0XC4Ob9g927+pxZlg63SeFPNX7Z/Z9JoNb40ct/uj93AXgaLPQqS6DEa9uFpBz9ivjvOO0WjyUy44yUmk+a0qNHERjXtwOAI719TS8XrFo83x+Sk0tNZ8nqJFa3nODc5A9VZR44XDyjNYbUDhcPKM1htQOFw8ozWG1A4XDyjNYbUDhcPKM1htQe2RWuwOBzEFB7QEGE0uHlGawQOFw8ozWG1A4XDyjNYbUDhcPKM1htQOFw8ozWG1B6ZHa7A5pzEFBkQEBBTF0x76Lpv+oro5taSkWfUPojdJ/qudu68dmjXulkGEwGUpxDjngb91jcUyTvWse/9NzhGKJi159v7Zbl1nhxWXlJABwEkTY7OOorpp+I1mNsnSfVz1XC7RO+LrHo3KHcygOcDDbBc7CAHB39ZrQpqMd52raJ+WbfT5KRvasx8O6BJdHJ9QEBAQEGCm0ZsZjmOwOBGbtCpkxxkpNZ83TFknHeL18lWUmCYb3MOFpIPcvlb1mtprPk+wpeL1i0ebGoWT2pNJv4BacLHEdxtHnPwW7w3JzYuX0l85xXHy5uaPOHK3SsEHO/8Vp1ZVkFkrqkkCSBJAkg9w4haZtJacYMj5IJdVOtEQRGwozr9rjehx5zScEz1hVmFolPiqLKXpo94/Sd6ldHNgkpCSBJAkg+tMsFiDqXPrBSIBF7FJHyu5TfNRtCd0/q5WNlMEiLyKBMt6j2t7FSY2Wid3cUJUzdP40XTf8AUV0c2spFnVE6I3Sf6rnbuvHZwK6vnSSMTWj7/dfPcRnfP8Q+m4XG2n+ZcFeFopTUKFOJEdiaB4n9LT4XX67T+TI4vbala+spqttgCAgICAgIK7rfCvaS7tDXeS+d19ds8/D6jhtubTx+W8OKvG9yW1BfbFHY0+u1avCp62j2Y3GI6Un3Y90rBBzv/FbdWBZBVdV1Ku3J4ZFMO/vOSXTlPBLaomdkxG6S8QBlzqftV5k8pxAGXOp+05jlYKbURzWFzIt8QCb0tlPsBmp5jlQ1WVeoTpEEdRBQXTBdfNacYB8QuTogtIqNGc5zt9h2knr6yr8yvKx8Qo2Vh/2TmOU4hRsrD/snMcpxDjZWH/ZOY5WKJUakDA6G7vI9QnNCOVyLpXCj0YTiQyG/MJOb4jB3qdzZzlKGegUt0CI2I0yLTPaPBQLgo1Ma9jXA2OaHeImuboqG6fxoum/6iujm1lIs6onRG6T/AFXO3deOyP10bKknta0+S+e4jH4/xD6fhc76ePeXCXhaCVVBiSfFbja0+BO1anC5+q0ezH4xX6Kz+cpotpgiAgICAgIK8rjEvqS7sDR5ftfPcQnfPPw+n4ZXbTx8uIvE96WVBbyop7Gjz/S1eFx9Vp9mNxifprHu8bpWCDnf+K26sCyCq6qT7nvSToO9Qq27JqshUXEHx2AoKVpHPdpH1XVzY2oLqonMZot9AuToyoCAgICDFSoAiMcxwmHAtIzoKYjMvXOGIkeBkurm8IOpBu5EY0NBsADR3CSjZO7Uun8aLpv+oohrKRZ1ROiN0n+q527rx2c2vtHk6HE6iCw9xmPU+CxeKU+qtvhv8HyfTanyiiymw6VXadvEdriZNPJdmPX3L0aTL4WWLT27S8utw+Lhmsd+8LMX0z5MQEBAQEGOkRhDa5zjINBce5VvaK1m09oWpSb2isd5VZTqSYsRzzhcSf0vlsl5vebT5vscWOMdIpHkwKi6dVGo97Bc8/zdZmAl6zW5wym2Obes/wAPnuLZN8sV9I/lzt0rBBzv/FalWRZBVdVJ9z3pJ0HeoVbdk1WQqLiAg1+BQsmzVGxA4DCyTNUbEGfAMQCCF3drtekso4BlZfm0f6j7lWiqs2RekXfpMTnR39xvR4CxW2hG7UNOin/K/WO1EHDImUfrHamwcMiZR+sdqbBwyJlH6x2psMBKkEBBs3T+NF03/UVA1lIs6onRG6T/AFXO3deOzerDQN/gOaBNw5Tc46l5dXh8XFMR37w9miz+Dmi09u0q0K+afViCb1Tu6HtEKIZPFjSf5DFnC2tBq4tHh3nr5fmwOI6Kaz4tI6ef5JOtRkCAgICCE1tu6InuYZm0c44ziHYsTX6uL/h07eb6Dh2imn4t+/ki6zGsyUeCYjmtaJlxDR3qa1m1orHeVb3ilZtPaFp0GjCDDawYGgD9r6nFjjHSKx5Pj82Scl5vPmiO6Vgg53/iu1XGyCq6qT7nvSToO9Qq27JqshUXEBAQEEerxTjBoxDTIvN53YT5Wd6mvdEqxXRR9Y0uIAEybABhKDv0eptKeJ3jWaTpHwE1XmhO0svEelY4Wuf+U5oOWTiPSscLXP8AynNByycR6Vjha5/5Tmg5ZRyLDLXFpwgkHuVkPKAg2bp/Gi6b/qKgaykWdUTojdJ/qudu68dkhUJQSt9x96fvrByHG2X8TsKwdfpuS3PXtP7S+i4bq/Ep4du8fvH+I4s9qAMrRYgk9yK2uhgNjAvHzDnd+NaWDiNq9MnX82TqeF1vPNj6T6eX+JLRbvUeJgitBxO5J81p01mG/a36srJoc9O9f06to06Fh3xmsF18WnrDh4OT/mf0aNMrHR4X+S/OJvK88HmuGTXYaee/s9OLh+e//wA7e6K3ZrNEjzaz3bOsDnHOfssrUa++XpXpDZ0vDseH6rdZcFeFoCCZVNuPe++eLTYwdnW5bHDtNt+Lb4/th8U1e/4Vfn+ksWsxUK3SsEHO/wDFWqrZBVdVJ9z3pJ0HeoVbdk1WQqLiAgICCGbpJ5EHSd6BWqrZA1dV2qmhvDIV9jdLPemXmonsmO61VzXEBAQUvdD4sTSd6ldHNgUgg2bp/Gi6b/qKgaykWdUTojdJ/qudu68dkhUJeI8Fr2lrgHNIkQVW1YtHLPZal7UtFqztMK/u/V91GJc2boePrb2O2r5/VaO2Gd461/j3fS6PXVzxy26W/n2cReN7xAQFCRSgQEEnq5VovIiRhJmENOF2fsWlpNDN558kdPT1/wAZOu4jFI5MU9fX0/1NgJLcfPvqCFbpWCDnf+KtVWyCq6qT7nvSToO9Qq27JqshUXEBAQEEcr1QTFo180TMM3/dgO3uU17olWa6KPrHlpBBIItBFhCDtQq2UtolvxOdrSfEhRtCd5e+OFLyo1GbFHLBvJxwpeVGozYnLBvJxwpeVGozYnLBvLhxHlxJOEkk96sh5QEHVuhcmOYsQiDEIL3kck/MVG6dmD2PSMhE1Sm6FiVLgOh0VrXtLTfOsIkcKpPdeHdUJEHxwnYbQkxuRO3WEburVJkSboREN2L+B2LMz8Nrbrj6T+zW0/Fb06ZOsevn/qL024ceDzoZIxt5Q8lmZNLmx96/o18Wsw5Ptt+vRziJLzPSKR9awmwAk9lqR16QTO3WXVoNXaRG/heDG7kjwwr1Y9Fmydo293jy6/Bj7zv7JXcirMKBJzvePxkckZgtbBoMePrbrLG1PEsmXpXpDur3M4QEEQ3QKJEiiFeMc+RfOQJlgVqq2Q32PSMhE1SrbqpFUWgRYdIJfDe0XjhMggYQotPRaE/VFhAQEBB8InYUEJu9UolxfRyJG0wzZLRP2KtFlZqjMa4FJYZGA/uEx5K28I2Y/Y9IyETVKboPY9IyETVKbh7HpGQiapTcPY9IyETVKbh7HpGQiapTcPY9IyETVKbh7HpGQiapTcXCuboICAgICAgFBFK0YCsrXdmzw9DWYRnCxo7tyeyf1c5oW/pPtfOa77neXvZogICAgICAgICAgICAgICAgICAgICAg//Z"/>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0823" y="5032998"/>
            <a:ext cx="1867692" cy="534084"/>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7242" y="5260428"/>
            <a:ext cx="1627580" cy="783735"/>
          </a:xfrm>
          <a:prstGeom prst="rect">
            <a:avLst/>
          </a:prstGeom>
        </p:spPr>
      </p:pic>
      <p:pic>
        <p:nvPicPr>
          <p:cNvPr id="6" name="Picture 5"/>
          <p:cNvPicPr>
            <a:picLocks noChangeAspect="1"/>
          </p:cNvPicPr>
          <p:nvPr/>
        </p:nvPicPr>
        <p:blipFill>
          <a:blip r:embed="rId8"/>
          <a:stretch>
            <a:fillRect/>
          </a:stretch>
        </p:blipFill>
        <p:spPr>
          <a:xfrm>
            <a:off x="6436498" y="6036850"/>
            <a:ext cx="2281940" cy="598858"/>
          </a:xfrm>
          <a:prstGeom prst="rect">
            <a:avLst/>
          </a:prstGeom>
        </p:spPr>
      </p:pic>
    </p:spTree>
    <p:extLst>
      <p:ext uri="{BB962C8B-B14F-4D97-AF65-F5344CB8AC3E}">
        <p14:creationId xmlns:p14="http://schemas.microsoft.com/office/powerpoint/2010/main" val="31442347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D2421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solidFill>
                  <a:schemeClr val="tx1">
                    <a:lumMod val="95000"/>
                    <a:lumOff val="5000"/>
                  </a:schemeClr>
                </a:solidFill>
              </a:defRPr>
            </a:lvl1pPr>
          </a:lstStyle>
          <a:p>
            <a:r>
              <a:rPr lang="en-US" dirty="0" smtClean="0"/>
              <a:t>Click to edit title style</a:t>
            </a:r>
            <a:endParaRPr lang="en-US" dirty="0"/>
          </a:p>
        </p:txBody>
      </p:sp>
      <p:sp>
        <p:nvSpPr>
          <p:cNvPr id="5" name="Subtitle 2"/>
          <p:cNvSpPr>
            <a:spLocks noGrp="1"/>
          </p:cNvSpPr>
          <p:nvPr>
            <p:ph type="subTitle" idx="1"/>
          </p:nvPr>
        </p:nvSpPr>
        <p:spPr>
          <a:xfrm>
            <a:off x="519250" y="2357942"/>
            <a:ext cx="11151917" cy="461665"/>
          </a:xfrm>
        </p:spPr>
        <p:txBody>
          <a:bodyPr anchor="b">
            <a:noAutofit/>
          </a:bodyPr>
          <a:lstStyle>
            <a:lvl1pPr marL="0" indent="0" algn="l">
              <a:lnSpc>
                <a:spcPct val="90000"/>
              </a:lnSpc>
              <a:spcBef>
                <a:spcPts val="0"/>
              </a:spcBef>
              <a:buNone/>
              <a:defRPr lang="en-US" sz="1800" kern="1200" spc="-53" baseline="0" dirty="0">
                <a:solidFill>
                  <a:schemeClr val="tx1">
                    <a:lumMod val="75000"/>
                    <a:lumOff val="25000"/>
                  </a:schemeClr>
                </a:soli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35841693"/>
      </p:ext>
    </p:extLst>
  </p:cSld>
  <p:clrMapOvr>
    <a:masterClrMapping/>
  </p:clrMapOvr>
  <p:transition>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solidFill>
                  <a:srgbClr val="D2421F"/>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solidFill>
                  <a:schemeClr val="tx1">
                    <a:lumMod val="95000"/>
                    <a:lumOff val="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8118671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solidFill>
                  <a:schemeClr val="tx1"/>
                </a:soli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435609050"/>
      </p:ext>
    </p:extLst>
  </p:cSld>
  <p:clrMapOvr>
    <a:masterClrMapping/>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558305183"/>
      </p:ext>
    </p:extLst>
  </p:cSld>
  <p:clrMapOvr>
    <a:masterClrMapping/>
  </p:clrMapOvr>
  <p:transition>
    <p:fade/>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solidFill>
                  <a:srgbClr val="D2421F"/>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047191709"/>
      </p:ext>
    </p:extLst>
  </p:cSld>
  <p:clrMapOvr>
    <a:masterClrMapping/>
  </p:clrMapOvr>
  <p:transition>
    <p:fade/>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solidFill>
                  <a:srgbClr val="D2421F"/>
                </a:soli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solidFill>
                  <a:srgbClr val="D2421F"/>
                </a:soli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627326816"/>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18856055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nchy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94441"/>
      </p:ext>
    </p:extLst>
  </p:cSld>
  <p:clrMapOvr>
    <a:masterClrMapping/>
  </p:clrMapOvr>
  <p:transition>
    <p:fad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876158600"/>
      </p:ext>
    </p:extLst>
  </p:cSld>
  <p:clrMapOvr>
    <a:masterClrMapping/>
  </p:clrMapOvr>
  <p:transition>
    <p:fade/>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341626312"/>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539141059"/>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rgbClr val="D2421F"/>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147116453"/>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404249806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21445"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solidFill>
                  <a:schemeClr val="tx1">
                    <a:lumMod val="65000"/>
                    <a:lumOff val="35000"/>
                  </a:schemeClr>
                </a:soli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97008747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chemeClr val="tx1">
                    <a:lumMod val="95000"/>
                    <a:lumOff val="5000"/>
                  </a:schemeClr>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solidFill>
                  <a:schemeClr val="tx1">
                    <a:lumMod val="75000"/>
                    <a:lumOff val="25000"/>
                  </a:schemeClr>
                </a:soli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244409" y="6358569"/>
            <a:ext cx="1984444" cy="202079"/>
          </a:xfrm>
          <a:prstGeom prst="rect">
            <a:avLst/>
          </a:prstGeom>
        </p:spPr>
      </p:pic>
    </p:spTree>
    <p:extLst>
      <p:ext uri="{BB962C8B-B14F-4D97-AF65-F5344CB8AC3E}">
        <p14:creationId xmlns:p14="http://schemas.microsoft.com/office/powerpoint/2010/main" val="2411105444"/>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rgbClr val="D2421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575839100"/>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607544553"/>
      </p:ext>
    </p:extLst>
  </p:cSld>
  <p:clrMapOvr>
    <a:masterClrMapping/>
  </p:clrMapOvr>
  <p:transition>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06644221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nchy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003590"/>
      </p:ext>
    </p:extLst>
  </p:cSld>
  <p:clrMapOvr>
    <a:masterClrMapping/>
  </p:clrMapOvr>
  <p:transition>
    <p:fade/>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D2421F"/>
                </a:soli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098779555"/>
      </p:ext>
    </p:extLst>
  </p:cSld>
  <p:clrMapOvr>
    <a:masterClrMapping/>
  </p:clrMapOvr>
  <p:transition>
    <p:fade/>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D2421F"/>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431720856"/>
      </p:ext>
    </p:extLst>
  </p:cSld>
  <p:clrMapOvr>
    <a:masterClrMapping/>
  </p:clrMapOvr>
  <p:transition>
    <p:fade/>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20040"/>
            <a:ext cx="10852395"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hasCustomPrompt="1"/>
          </p:nvPr>
        </p:nvSpPr>
        <p:spPr>
          <a:xfrm>
            <a:off x="609600" y="1600201"/>
            <a:ext cx="5294379" cy="4525963"/>
          </a:xfrm>
        </p:spPr>
        <p:txBody>
          <a:bodyPr anchor="t"/>
          <a:lstStyle>
            <a:lvl1pPr>
              <a:defRPr sz="3200"/>
            </a:lvl1pPr>
            <a:lvl2pPr>
              <a:defRPr sz="2800"/>
            </a:lvl2pPr>
            <a:lvl3pPr>
              <a:defRPr sz="24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endParaRPr kumimoji="0" lang="en-US" dirty="0"/>
          </a:p>
        </p:txBody>
      </p:sp>
      <p:sp>
        <p:nvSpPr>
          <p:cNvPr id="4" name="Content Placeholder 3"/>
          <p:cNvSpPr>
            <a:spLocks noGrp="1"/>
          </p:cNvSpPr>
          <p:nvPr>
            <p:ph sz="half" idx="2" hasCustomPrompt="1"/>
          </p:nvPr>
        </p:nvSpPr>
        <p:spPr>
          <a:xfrm>
            <a:off x="6096000" y="1600201"/>
            <a:ext cx="53797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endParaRPr kumimoji="0" lang="en-US" dirty="0"/>
          </a:p>
        </p:txBody>
      </p:sp>
    </p:spTree>
    <p:extLst>
      <p:ext uri="{BB962C8B-B14F-4D97-AF65-F5344CB8AC3E}">
        <p14:creationId xmlns:p14="http://schemas.microsoft.com/office/powerpoint/2010/main" val="3258858615"/>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E472E1-5B61-4F14-AE68-BBD1A3E8F1B4}" type="datetimeFigureOut">
              <a:rPr lang="en-AU" smtClean="0"/>
              <a:t>29/11/2014</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56206C-565D-46DF-BE90-24DEC2666FC4}" type="slidenum">
              <a:rPr lang="en-AU" smtClean="0"/>
              <a:t>‹#›</a:t>
            </a:fld>
            <a:endParaRPr lang="en-AU"/>
          </a:p>
        </p:txBody>
      </p:sp>
    </p:spTree>
    <p:extLst>
      <p:ext uri="{BB962C8B-B14F-4D97-AF65-F5344CB8AC3E}">
        <p14:creationId xmlns:p14="http://schemas.microsoft.com/office/powerpoint/2010/main" val="162080414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870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1200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Divider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161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Divider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438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ivider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6873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Punchy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7939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024869"/>
      </p:ext>
    </p:extLst>
  </p:cSld>
  <p:clrMapOvr>
    <a:masterClrMapping/>
  </p:clrMapOvr>
  <p:transition>
    <p:fade/>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55854"/>
      </p:ext>
    </p:extLst>
  </p:cSld>
  <p:clrMapOvr>
    <a:masterClrMapping/>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Punchy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99689"/>
      </p:ext>
    </p:extLst>
  </p:cSld>
  <p:clrMapOvr>
    <a:masterClrMapping/>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Punchy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6604"/>
      </p:ext>
    </p:extLst>
  </p:cSld>
  <p:clrMapOvr>
    <a:masterClrMapping/>
  </p:clrMapOvr>
  <p:transition>
    <p:fad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Punchy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936940"/>
      </p:ext>
    </p:extLst>
  </p:cSld>
  <p:clrMapOvr>
    <a:masterClrMapping/>
  </p:clrMapOvr>
  <p:transition>
    <p:fad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36027"/>
      </p:ext>
    </p:extLst>
  </p:cSld>
  <p:clrMapOvr>
    <a:masterClrMapping/>
  </p:clrMapOvr>
  <p:transition>
    <p:fad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65867"/>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Blank Slide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6291"/>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Blank Slide Blu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5826"/>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Blank Slide Purpl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735697"/>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a:prstGeom prst="rect">
            <a:avLst/>
          </a:prstGeo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88318624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283219"/>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971359" y="5178085"/>
            <a:ext cx="4686968" cy="1152735"/>
          </a:xfrm>
          <a:prstGeom prst="rect">
            <a:avLst/>
          </a:prstGeom>
        </p:spPr>
      </p:pic>
    </p:spTree>
    <p:extLst>
      <p:ext uri="{BB962C8B-B14F-4D97-AF65-F5344CB8AC3E}">
        <p14:creationId xmlns:p14="http://schemas.microsoft.com/office/powerpoint/2010/main" val="2414625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7098" y="6160224"/>
            <a:ext cx="1898940" cy="467035"/>
          </a:xfrm>
          <a:prstGeom prst="rect">
            <a:avLst/>
          </a:prstGeom>
        </p:spPr>
      </p:pic>
    </p:spTree>
    <p:extLst>
      <p:ext uri="{BB962C8B-B14F-4D97-AF65-F5344CB8AC3E}">
        <p14:creationId xmlns:p14="http://schemas.microsoft.com/office/powerpoint/2010/main" val="922247398"/>
      </p:ext>
    </p:extLst>
  </p:cSld>
  <p:clrMapOvr>
    <a:masterClrMapping/>
  </p:clrMapOvr>
  <p:transition>
    <p:fade/>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solidFill>
                  <a:schemeClr val="tx2"/>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17915947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solidFill>
                  <a:schemeClr val="tx2"/>
                </a:soli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2" name="Rectangle 1"/>
          <p:cNvSpPr/>
          <p:nvPr/>
        </p:nvSpPr>
        <p:spPr bwMode="auto">
          <a:xfrm>
            <a:off x="9860553" y="5862185"/>
            <a:ext cx="1158008" cy="8400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solidFill>
                <a:srgbClr val="FFFFFF"/>
              </a:solidFill>
              <a:ea typeface="Segoe UI" pitchFamily="34" charset="0"/>
              <a:cs typeface="Segoe U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1240252084"/>
      </p:ext>
    </p:extLst>
  </p:cSld>
  <p:clrMapOvr>
    <a:masterClrMapping/>
  </p:clrMapOvr>
  <p:transition>
    <p:fad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725782485"/>
      </p:ext>
    </p:extLst>
  </p:cSld>
  <p:clrMapOvr>
    <a:masterClrMapping/>
  </p:clrMapOvr>
  <p:transition>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838966926"/>
      </p:ext>
    </p:extLst>
  </p:cSld>
  <p:clrMapOvr>
    <a:masterClrMapping/>
  </p:clrMapOvr>
  <p:transition>
    <p:fade/>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solidFill>
                  <a:schemeClr val="tx2"/>
                </a:soli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solidFill>
                  <a:schemeClr val="tx2"/>
                </a:soli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3844945214"/>
      </p:ext>
    </p:extLst>
  </p:cSld>
  <p:clrMapOvr>
    <a:masterClrMapping/>
  </p:clrMapOvr>
  <p:transition>
    <p:fade/>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4196811068"/>
      </p:ext>
    </p:extLst>
  </p:cSld>
  <p:clrMapOvr>
    <a:masterClrMapping/>
  </p:clrMapOvr>
  <p:transition>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1100646924"/>
      </p:ext>
    </p:extLst>
  </p:cSld>
  <p:clrMapOvr>
    <a:masterClrMapping/>
  </p:clrMapOvr>
  <p:transition>
    <p:fad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4"/>
            <a:ext cx="2438399" cy="166199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5"/>
            <a:ext cx="81662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8415620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Slide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405387"/>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58108145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49947581"/>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4093246008"/>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1675673787"/>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
        <p:nvSpPr>
          <p:cNvPr id="7" name="Rectangle 6"/>
          <p:cNvSpPr/>
          <p:nvPr/>
        </p:nvSpPr>
        <p:spPr bwMode="white">
          <a:xfrm>
            <a:off x="0" y="0"/>
            <a:ext cx="622144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28309613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7098" y="6160224"/>
            <a:ext cx="1898940" cy="467035"/>
          </a:xfrm>
          <a:prstGeom prst="rect">
            <a:avLst/>
          </a:prstGeom>
        </p:spPr>
      </p:pic>
    </p:spTree>
    <p:extLst>
      <p:ext uri="{BB962C8B-B14F-4D97-AF65-F5344CB8AC3E}">
        <p14:creationId xmlns:p14="http://schemas.microsoft.com/office/powerpoint/2010/main" val="527511908"/>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786829014"/>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589739674"/>
      </p:ext>
    </p:extLst>
  </p:cSld>
  <p:clrMapOvr>
    <a:masterClrMapping/>
  </p:clrMapOvr>
  <p:transition>
    <p:fade/>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986807"/>
      </p:ext>
    </p:extLst>
  </p:cSld>
  <p:clrMapOvr>
    <a:masterClrMapping/>
  </p:clrMapOvr>
  <p:transition>
    <p:fade/>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418890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Slide Blu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444209"/>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409655913"/>
      </p:ext>
    </p:extLst>
  </p:cSld>
  <p:clrMapOvr>
    <a:masterClrMapping/>
  </p:clrMapOvr>
  <p:transition>
    <p:fade/>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solidFill>
                  <a:schemeClr val="tx2"/>
                </a:soli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2"/>
                    </a:gs>
                    <a:gs pos="0">
                      <a:schemeClr val="bg2"/>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1571844644"/>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764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5245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Divider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4556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Divider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7551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Divider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198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Punchy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527214"/>
      </p:ext>
    </p:extLst>
  </p:cSld>
  <p:clrMapOvr>
    <a:masterClrMapping/>
  </p:clrMapOvr>
  <p:transition>
    <p:fade/>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098192"/>
      </p:ext>
    </p:extLst>
  </p:cSld>
  <p:clrMapOvr>
    <a:masterClrMapping/>
  </p:clrMapOvr>
  <p:transition>
    <p:fad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Punchy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6719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urpl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264732"/>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Punchy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663797"/>
      </p:ext>
    </p:extLst>
  </p:cSld>
  <p:clrMapOvr>
    <a:masterClrMapping/>
  </p:clrMapOvr>
  <p:transition>
    <p:fade/>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Punchy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74866"/>
      </p:ext>
    </p:extLst>
  </p:cSld>
  <p:clrMapOvr>
    <a:masterClrMapping/>
  </p:clrMapOvr>
  <p:transition>
    <p:fade/>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27898"/>
      </p:ext>
    </p:extLst>
  </p:cSld>
  <p:clrMapOvr>
    <a:masterClrMapping/>
  </p:clrMapOvr>
  <p:transition>
    <p:fade/>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188120"/>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Blank Slide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281025"/>
      </p:ext>
    </p:extLst>
  </p:cSld>
  <p:clrMapOvr>
    <a:masterClrMapping/>
  </p:clrMapOvr>
  <p:transition>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Blank Slide Blu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351261"/>
      </p:ext>
    </p:extLst>
  </p:cSld>
  <p:clrMapOvr>
    <a:masterClrMapping/>
  </p:clrMapOvr>
  <p:transition>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Blank Slide Purpl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722124"/>
      </p:ext>
    </p:extLst>
  </p:cSld>
  <p:clrMapOvr>
    <a:masterClrMapping/>
  </p:clrMapOvr>
  <p:transition>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340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7" y="5129217"/>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173672"/>
      </p:ext>
    </p:extLst>
  </p:cSld>
  <p:clrMapOvr>
    <a:masterClrMapping/>
  </p:clrMapOvr>
  <p:transition>
    <p:fad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29077424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a:prstGeom prst="rect">
            <a:avLst/>
          </a:prstGeo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909625553"/>
      </p:ext>
    </p:extLst>
  </p:cSld>
  <p:clrMapOvr>
    <a:masterClrMapping/>
  </p:clrMapOvr>
  <p:transition>
    <p:fade/>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917401"/>
      </p:ext>
    </p:extLst>
  </p:cSld>
  <p:clrMapOvr>
    <a:masterClrMapping/>
  </p:clrMapOvr>
  <p:transition>
    <p:fade/>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69222"/>
      </p:ext>
    </p:extLst>
  </p:cSld>
  <p:clrMapOvr>
    <a:masterClrMapping/>
  </p:clrMapOvr>
  <p:transition>
    <p:fade/>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94316"/>
      </p:ext>
    </p:extLst>
  </p:cSld>
  <p:clrMapOvr>
    <a:masterClrMapping/>
  </p:clrMapOvr>
  <p:transition>
    <p:fade/>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105889"/>
      </p:ext>
    </p:extLst>
  </p:cSld>
  <p:clrMapOvr>
    <a:masterClrMapping/>
  </p:clrMapOvr>
  <p:transition>
    <p:fad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781920"/>
      </p:ext>
    </p:extLst>
  </p:cSld>
  <p:clrMapOvr>
    <a:masterClrMapping/>
  </p:clrMapOvr>
  <p:transition>
    <p:fade/>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087801"/>
      </p:ext>
    </p:extLst>
  </p:cSld>
  <p:clrMapOvr>
    <a:masterClrMapping/>
  </p:clrMapOvr>
  <p:transition>
    <p:fade/>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69940"/>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3397680"/>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3333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583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971359" y="5178085"/>
            <a:ext cx="4686968" cy="1152735"/>
          </a:xfrm>
          <a:prstGeom prst="rect">
            <a:avLst/>
          </a:prstGeom>
        </p:spPr>
      </p:pic>
    </p:spTree>
    <p:extLst>
      <p:ext uri="{BB962C8B-B14F-4D97-AF65-F5344CB8AC3E}">
        <p14:creationId xmlns:p14="http://schemas.microsoft.com/office/powerpoint/2010/main" val="1611028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23371238"/>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701998"/>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87685"/>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070669"/>
      </p:ext>
    </p:extLst>
  </p:cSld>
  <p:clrMapOvr>
    <a:masterClrMapping/>
  </p:clrMapOvr>
  <p:transition>
    <p:fade/>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922899"/>
      </p:ext>
    </p:extLst>
  </p:cSld>
  <p:clrMapOvr>
    <a:masterClrMapping/>
  </p:clrMapOvr>
  <p:transition>
    <p:fade/>
  </p:transition>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425"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659298"/>
      </p:ext>
    </p:extLst>
  </p:cSld>
  <p:clrMapOvr>
    <a:masterClrMapping/>
  </p:clrMapOvr>
  <p:transition>
    <p:fade/>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112505894"/>
      </p:ext>
    </p:extLst>
  </p:cSld>
  <p:clrMapOvr>
    <a:masterClrMapping/>
  </p:clrMapOvr>
  <p:transition>
    <p:fade/>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786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9043"/>
      </p:ext>
    </p:extLst>
  </p:cSld>
  <p:clrMapOvr>
    <a:masterClrMapping/>
  </p:clrMapOvr>
  <p:transition>
    <p:fade/>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20908837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solidFill>
                  <a:schemeClr val="tx1"/>
                </a:soli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175389684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7098" y="6160224"/>
            <a:ext cx="1898940" cy="467035"/>
          </a:xfrm>
          <a:prstGeom prst="rect">
            <a:avLst/>
          </a:prstGeom>
        </p:spPr>
      </p:pic>
    </p:spTree>
    <p:extLst>
      <p:ext uri="{BB962C8B-B14F-4D97-AF65-F5344CB8AC3E}">
        <p14:creationId xmlns:p14="http://schemas.microsoft.com/office/powerpoint/2010/main" val="4138178670"/>
      </p:ext>
    </p:extLst>
  </p:cSld>
  <p:clrMapOvr>
    <a:masterClrMapping/>
  </p:clrMapOvr>
  <p:transition>
    <p:fade/>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27016"/>
      </p:ext>
    </p:extLst>
  </p:cSld>
  <p:clrMapOvr>
    <a:masterClrMapping/>
  </p:clrMapOvr>
  <p:transition>
    <p:fade/>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800845"/>
      </p:ext>
    </p:extLst>
  </p:cSld>
  <p:clrMapOvr>
    <a:masterClrMapping/>
  </p:clrMapOvr>
  <p:transition>
    <p:fade/>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84219"/>
      </p:ext>
    </p:extLst>
  </p:cSld>
  <p:clrMapOvr>
    <a:masterClrMapping/>
  </p:clrMapOvr>
  <p:transition>
    <p:fade/>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858160"/>
      </p:ext>
    </p:extLst>
  </p:cSld>
  <p:clrMapOvr>
    <a:masterClrMapping/>
  </p:clrMapOvr>
  <p:transition>
    <p:fade/>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243433"/>
      </p:ext>
    </p:extLst>
  </p:cSld>
  <p:clrMapOvr>
    <a:masterClrMapping/>
  </p:clrMapOvr>
  <p:transition>
    <p:fade/>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37765"/>
      </p:ext>
    </p:extLst>
  </p:cSld>
  <p:clrMapOvr>
    <a:masterClrMapping/>
  </p:clrMapOvr>
  <p:transition>
    <p:fade/>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0867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113269967"/>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393560"/>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3444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solidFill>
                  <a:schemeClr val="tx2"/>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164960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73725555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984643"/>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42288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22191"/>
      </p:ext>
    </p:extLst>
  </p:cSld>
  <p:clrMapOvr>
    <a:masterClrMapping/>
  </p:clrMapOvr>
  <p:transition>
    <p:fade/>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594869"/>
      </p:ext>
    </p:extLst>
  </p:cSld>
  <p:clrMapOvr>
    <a:masterClrMapping/>
  </p:clrMapOvr>
  <p:transition>
    <p:fade/>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997738"/>
      </p:ext>
    </p:extLst>
  </p:cSld>
  <p:clrMapOvr>
    <a:masterClrMapping/>
  </p:clrMapOvr>
  <p:transition>
    <p:fade/>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086631927"/>
      </p:ext>
    </p:extLst>
  </p:cSld>
  <p:clrMapOvr>
    <a:masterClrMapping/>
  </p:clrMapOvr>
  <p:transition>
    <p:fade/>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475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11456"/>
      </p:ext>
    </p:extLst>
  </p:cSld>
  <p:clrMapOvr>
    <a:masterClrMapping/>
  </p:clrMapOvr>
  <p:transition>
    <p:fade/>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23390993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solidFill>
                  <a:schemeClr val="tx2"/>
                </a:soli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2" name="Rectangle 1"/>
          <p:cNvSpPr/>
          <p:nvPr/>
        </p:nvSpPr>
        <p:spPr bwMode="auto">
          <a:xfrm>
            <a:off x="9860553" y="5862185"/>
            <a:ext cx="1158008" cy="8400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solidFill>
                <a:srgbClr val="FFFFFF"/>
              </a:solidFill>
              <a:ea typeface="Segoe UI" pitchFamily="34" charset="0"/>
              <a:cs typeface="Segoe U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87446415"/>
      </p:ext>
    </p:extLst>
  </p:cSld>
  <p:clrMapOvr>
    <a:masterClrMapping/>
  </p:clrMapOvr>
  <p:transition>
    <p:fade/>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014592"/>
      </p:ext>
    </p:extLst>
  </p:cSld>
  <p:clrMapOvr>
    <a:masterClrMapping/>
  </p:clrMapOvr>
  <p:transition>
    <p:fade/>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865509"/>
      </p:ext>
    </p:extLst>
  </p:cSld>
  <p:clrMapOvr>
    <a:masterClrMapping/>
  </p:clrMapOvr>
  <p:transition>
    <p:fade/>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753810"/>
      </p:ext>
    </p:extLst>
  </p:cSld>
  <p:clrMapOvr>
    <a:masterClrMapping/>
  </p:clrMapOvr>
  <p:transition>
    <p:fade/>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98491"/>
      </p:ext>
    </p:extLst>
  </p:cSld>
  <p:clrMapOvr>
    <a:masterClrMapping/>
  </p:clrMapOvr>
  <p:transition>
    <p:fade/>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04745"/>
      </p:ext>
    </p:extLst>
  </p:cSld>
  <p:clrMapOvr>
    <a:masterClrMapping/>
  </p:clrMapOvr>
  <p:transition>
    <p:fade/>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471018"/>
      </p:ext>
    </p:extLst>
  </p:cSld>
  <p:clrMapOvr>
    <a:masterClrMapping/>
  </p:clrMapOvr>
  <p:transition>
    <p:fade/>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03420"/>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96162961"/>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65812"/>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423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4131611998"/>
      </p:ext>
    </p:extLst>
  </p:cSld>
  <p:clrMapOvr>
    <a:masterClrMapping/>
  </p:clrMapOvr>
  <p:transition>
    <p:fade/>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43205318"/>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737303"/>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26706"/>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25921"/>
      </p:ext>
    </p:extLst>
  </p:cSld>
  <p:clrMapOvr>
    <a:masterClrMapping/>
  </p:clrMapOvr>
  <p:transition>
    <p:fade/>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96540"/>
      </p:ext>
    </p:extLst>
  </p:cSld>
  <p:clrMapOvr>
    <a:masterClrMapping/>
  </p:clrMapOvr>
  <p:transition>
    <p:fade/>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425834"/>
      </p:ext>
    </p:extLst>
  </p:cSld>
  <p:clrMapOvr>
    <a:masterClrMapping/>
  </p:clrMapOvr>
  <p:transition>
    <p:fade/>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064599875"/>
      </p:ext>
    </p:extLst>
  </p:cSld>
  <p:clrMapOvr>
    <a:masterClrMapping/>
  </p:clrMapOvr>
  <p:transition>
    <p:fade/>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077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807062"/>
      </p:ext>
    </p:extLst>
  </p:cSld>
  <p:clrMapOvr>
    <a:masterClrMapping/>
  </p:clrMapOvr>
  <p:transition>
    <p:fad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10626579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3582381046"/>
      </p:ext>
    </p:extLst>
  </p:cSld>
  <p:clrMapOvr>
    <a:masterClrMapping/>
  </p:clrMapOvr>
  <p:transition>
    <p:fade/>
  </p:transition>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703148"/>
      </p:ext>
    </p:extLst>
  </p:cSld>
  <p:clrMapOvr>
    <a:masterClrMapping/>
  </p:clrMapOvr>
  <p:transition>
    <p:fade/>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482545"/>
      </p:ext>
    </p:extLst>
  </p:cSld>
  <p:clrMapOvr>
    <a:masterClrMapping/>
  </p:clrMapOvr>
  <p:transition>
    <p:fade/>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539350"/>
      </p:ext>
    </p:extLst>
  </p:cSld>
  <p:clrMapOvr>
    <a:masterClrMapping/>
  </p:clrMapOvr>
  <p:transition>
    <p:fade/>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19387"/>
      </p:ext>
    </p:extLst>
  </p:cSld>
  <p:clrMapOvr>
    <a:masterClrMapping/>
  </p:clrMapOvr>
  <p:transition>
    <p:fade/>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387596"/>
      </p:ext>
    </p:extLst>
  </p:cSld>
  <p:clrMapOvr>
    <a:masterClrMapping/>
  </p:clrMapOvr>
  <p:transition>
    <p:fade/>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3"/>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4"/>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514601"/>
      </p:ext>
    </p:extLst>
  </p:cSld>
  <p:clrMapOvr>
    <a:masterClrMapping/>
  </p:clrMapOvr>
  <p:transition>
    <p:fade/>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148578"/>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568755777"/>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368165"/>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5"/>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54993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solidFill>
                  <a:schemeClr val="tx2"/>
                </a:soli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solidFill>
                  <a:schemeClr val="tx2"/>
                </a:soli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669159057"/>
      </p:ext>
    </p:extLst>
  </p:cSld>
  <p:clrMapOvr>
    <a:masterClrMapping/>
  </p:clrMapOvr>
  <p:transition>
    <p:fade/>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394752828"/>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129373"/>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009274"/>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56092"/>
      </p:ext>
    </p:extLst>
  </p:cSld>
  <p:clrMapOvr>
    <a:masterClrMapping/>
  </p:clrMapOvr>
  <p:transition>
    <p:fade/>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629908"/>
      </p:ext>
    </p:extLst>
  </p:cSld>
  <p:clrMapOvr>
    <a:masterClrMapping/>
  </p:clrMapOvr>
  <p:transition>
    <p:fade/>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63062"/>
      </p:ext>
    </p:extLst>
  </p:cSld>
  <p:clrMapOvr>
    <a:masterClrMapping/>
  </p:clrMapOvr>
  <p:transition>
    <p:fade/>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412684919"/>
      </p:ext>
    </p:extLst>
  </p:cSld>
  <p:clrMapOvr>
    <a:masterClrMapping/>
  </p:clrMapOvr>
  <p:transition>
    <p:fade/>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7" y="228603"/>
            <a:ext cx="11151919" cy="49597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7" y="1447799"/>
            <a:ext cx="11151919" cy="627992"/>
          </a:xfrm>
        </p:spPr>
        <p:txBody>
          <a:bodyPr/>
          <a:lstStyle>
            <a:lvl1pPr marL="0" indent="0">
              <a:spcBef>
                <a:spcPts val="0"/>
              </a:spcBef>
              <a:spcAft>
                <a:spcPts val="597"/>
              </a:spcAft>
              <a:buNone/>
              <a:defRPr sz="2653" spc="-67" baseline="0">
                <a:latin typeface="Segoe UI Light" pitchFamily="34" charset="0"/>
              </a:defRPr>
            </a:lvl1pPr>
            <a:lvl2pPr marL="0" indent="0">
              <a:spcBef>
                <a:spcPts val="0"/>
              </a:spcBef>
              <a:spcAft>
                <a:spcPts val="266"/>
              </a:spcAft>
              <a:buNone/>
              <a:defRPr sz="1326" spc="-33" baseline="0"/>
            </a:lvl2pPr>
            <a:lvl3pPr marL="0" indent="0">
              <a:spcBef>
                <a:spcPts val="0"/>
              </a:spcBef>
              <a:spcAft>
                <a:spcPts val="266"/>
              </a:spcAft>
              <a:buNone/>
              <a:defRPr sz="1326"/>
            </a:lvl3pPr>
            <a:lvl4pPr marL="0" indent="0">
              <a:spcBef>
                <a:spcPts val="0"/>
              </a:spcBef>
              <a:spcAft>
                <a:spcPts val="266"/>
              </a:spcAft>
              <a:buNone/>
              <a:defRPr/>
            </a:lvl4pPr>
            <a:lvl5pPr marL="0" indent="0">
              <a:spcBef>
                <a:spcPts val="0"/>
              </a:spcBef>
              <a:spcAft>
                <a:spcPts val="266"/>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1598787"/>
      </p:ext>
    </p:extLst>
  </p:cSld>
  <p:clrMapOvr>
    <a:masterClrMapping/>
  </p:clrMapOvr>
  <p:transition>
    <p:fad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7" y="228603"/>
            <a:ext cx="11151919" cy="49597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7" y="1447802"/>
            <a:ext cx="11151919" cy="13265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422353"/>
      </p:ext>
    </p:extLst>
  </p:cSld>
  <p:clrMapOvr>
    <a:masterClrMapping/>
  </p:clrMapOvr>
  <p:transition>
    <p:fad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47" y="1447802"/>
            <a:ext cx="11151919" cy="132651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71831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690519646"/>
      </p:ext>
    </p:extLst>
  </p:cSld>
  <p:clrMapOvr>
    <a:masterClrMapping/>
  </p:clrMapOvr>
  <p:transition>
    <p:fade/>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689621"/>
      </p:ext>
    </p:extLst>
  </p:cSld>
  <p:clrMapOvr>
    <a:masterClrMapping/>
  </p:clrMapOvr>
  <p:transition>
    <p:fad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589936"/>
      </p:ext>
    </p:extLst>
  </p:cSld>
  <p:clrMapOvr>
    <a:masterClrMapping/>
  </p:clrMapOvr>
  <p:transition>
    <p:fad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7" y="1447801"/>
            <a:ext cx="11151919" cy="132651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079688"/>
      </p:ext>
    </p:extLst>
  </p:cSld>
  <p:clrMapOvr>
    <a:masterClrMapping/>
  </p:clrMapOvr>
  <p:transition>
    <p:fade/>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7" y="1447801"/>
            <a:ext cx="11151919" cy="132651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4" y="6238878"/>
            <a:ext cx="12192001" cy="619125"/>
          </a:xfrm>
          <a:solidFill>
            <a:srgbClr val="FFFF99"/>
          </a:solidFill>
        </p:spPr>
        <p:txBody>
          <a:bodyPr wrap="square" lIns="152394" tIns="76197" rIns="152394" bIns="76197" anchor="b" anchorCtr="0">
            <a:noAutofit/>
          </a:bodyPr>
          <a:lstStyle>
            <a:lvl1pPr algn="r">
              <a:buFont typeface="Arial" pitchFamily="34" charset="0"/>
              <a:buNone/>
              <a:defRPr spc="-33"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18757706"/>
      </p:ext>
    </p:extLst>
  </p:cSld>
  <p:clrMapOvr>
    <a:masterClrMapping/>
  </p:clrMapOvr>
  <p:transition>
    <p:fade/>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270433" y="4961891"/>
            <a:ext cx="5387891" cy="1398273"/>
          </a:xfrm>
          <a:prstGeom prst="rect">
            <a:avLst/>
          </a:prstGeom>
        </p:spPr>
      </p:pic>
      <p:sp>
        <p:nvSpPr>
          <p:cNvPr id="2" name="Title 1"/>
          <p:cNvSpPr>
            <a:spLocks noGrp="1"/>
          </p:cNvSpPr>
          <p:nvPr>
            <p:ph type="title" hasCustomPrompt="1"/>
          </p:nvPr>
        </p:nvSpPr>
        <p:spPr>
          <a:xfrm>
            <a:off x="978950" y="2109542"/>
            <a:ext cx="10240455"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5"/>
            <a:ext cx="10240455"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807954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89922" y="6141750"/>
            <a:ext cx="2116116" cy="549178"/>
          </a:xfrm>
          <a:prstGeom prst="rect">
            <a:avLst/>
          </a:prstGeom>
        </p:spPr>
      </p:pic>
      <p:sp>
        <p:nvSpPr>
          <p:cNvPr id="2" name="Title 1"/>
          <p:cNvSpPr>
            <a:spLocks noGrp="1"/>
          </p:cNvSpPr>
          <p:nvPr>
            <p:ph type="title" hasCustomPrompt="1"/>
          </p:nvPr>
        </p:nvSpPr>
        <p:spPr>
          <a:xfrm>
            <a:off x="519248"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965613170"/>
      </p:ext>
    </p:extLst>
  </p:cSld>
  <p:clrMapOvr>
    <a:masterClrMapping/>
  </p:clrMapOvr>
  <p:transition>
    <p:fade/>
  </p:transition>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pPr marL="0" marR="0" lvl="0" indent="0" algn="l" defTabSz="68577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5" cy="914096"/>
          </a:xfrm>
        </p:spPr>
        <p:txBody>
          <a:bodyPr wrap="square" anchor="b">
            <a:noAutofit/>
          </a:bodyPr>
          <a:lstStyle>
            <a:lvl1pPr marL="0" indent="0">
              <a:buNone/>
              <a:defRPr sz="4950" spc="-113"/>
            </a:lvl1pPr>
          </a:lstStyle>
          <a:p>
            <a:pPr lvl="0"/>
            <a:r>
              <a:rPr lang="en-US" smtClean="0"/>
              <a:t>Click to edit Master text styles</a:t>
            </a:r>
          </a:p>
        </p:txBody>
      </p:sp>
    </p:spTree>
    <p:extLst>
      <p:ext uri="{BB962C8B-B14F-4D97-AF65-F5344CB8AC3E}">
        <p14:creationId xmlns:p14="http://schemas.microsoft.com/office/powerpoint/2010/main" val="21734680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31" indent="0">
              <a:buNone/>
              <a:defRPr sz="1500">
                <a:gradFill>
                  <a:gsLst>
                    <a:gs pos="100000">
                      <a:schemeClr val="bg2"/>
                    </a:gs>
                    <a:gs pos="6000">
                      <a:schemeClr val="bg2"/>
                    </a:gs>
                  </a:gsLst>
                  <a:lin ang="5400000" scaled="0"/>
                </a:gradFill>
              </a:defRPr>
            </a:lvl3pPr>
            <a:lvl4pPr marL="342900" indent="0">
              <a:buNone/>
              <a:defRPr sz="1500">
                <a:gradFill>
                  <a:gsLst>
                    <a:gs pos="100000">
                      <a:schemeClr val="bg2"/>
                    </a:gs>
                    <a:gs pos="6000">
                      <a:schemeClr val="bg2"/>
                    </a:gs>
                  </a:gsLst>
                  <a:lin ang="5400000" scaled="0"/>
                </a:gradFill>
              </a:defRPr>
            </a:lvl4pPr>
            <a:lvl5pPr marL="520304"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734031581"/>
      </p:ext>
    </p:extLst>
  </p:cSld>
  <p:clrMapOvr>
    <a:masterClrMapping/>
  </p:clrMapOvr>
  <p:transition>
    <p:fade/>
  </p:transition>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31" indent="0">
              <a:buNone/>
              <a:defRPr sz="1500">
                <a:gradFill>
                  <a:gsLst>
                    <a:gs pos="100000">
                      <a:schemeClr val="bg2"/>
                    </a:gs>
                    <a:gs pos="0">
                      <a:schemeClr val="bg2"/>
                    </a:gs>
                  </a:gsLst>
                  <a:lin ang="5400000" scaled="0"/>
                </a:gradFill>
              </a:defRPr>
            </a:lvl3pPr>
            <a:lvl4pPr marL="342900" indent="0">
              <a:buNone/>
              <a:defRPr sz="1500">
                <a:gradFill>
                  <a:gsLst>
                    <a:gs pos="100000">
                      <a:schemeClr val="bg2"/>
                    </a:gs>
                    <a:gs pos="0">
                      <a:schemeClr val="bg2"/>
                    </a:gs>
                  </a:gsLst>
                  <a:lin ang="5400000" scaled="0"/>
                </a:gradFill>
              </a:defRPr>
            </a:lvl4pPr>
            <a:lvl5pPr marL="520304"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971776498"/>
      </p:ext>
    </p:extLst>
  </p:cSld>
  <p:clrMapOvr>
    <a:masterClrMapping/>
  </p:clrMapOvr>
  <p:transition>
    <p:fade/>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13122" indent="-213122">
              <a:buFont typeface="Wingdings" pitchFamily="2" charset="2"/>
              <a:buChar char=""/>
              <a:defRPr sz="3000"/>
            </a:lvl1pPr>
            <a:lvl2pPr marL="388144" indent="-175022">
              <a:buFont typeface="Wingdings" pitchFamily="2" charset="2"/>
              <a:buChar char=""/>
              <a:defRPr>
                <a:latin typeface="+mn-lt"/>
              </a:defRPr>
            </a:lvl2pPr>
            <a:lvl3pPr marL="556022" indent="-167879">
              <a:buFont typeface="Wingdings" pitchFamily="2" charset="2"/>
              <a:buChar char=""/>
              <a:tabLst/>
              <a:defRPr>
                <a:latin typeface="+mn-lt"/>
              </a:defRPr>
            </a:lvl3pPr>
            <a:lvl4pPr marL="685800" indent="-129779">
              <a:buFont typeface="Wingdings" pitchFamily="2" charset="2"/>
              <a:buChar char=""/>
              <a:defRPr>
                <a:latin typeface="+mn-lt"/>
              </a:defRPr>
            </a:lvl4pPr>
            <a:lvl5pPr marL="815579" indent="-12977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12816296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692558994"/>
      </p:ext>
    </p:extLst>
  </p:cSld>
  <p:clrMapOvr>
    <a:masterClrMapping/>
  </p:clrMapOvr>
  <p:transition>
    <p:fade/>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22" indent="0">
              <a:buNone/>
              <a:defRPr sz="1500"/>
            </a:lvl3pPr>
            <a:lvl4pPr marL="342900" indent="0">
              <a:buNone/>
              <a:defRPr sz="1500"/>
            </a:lvl4pPr>
            <a:lvl5pPr marL="520304"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666914325"/>
      </p:ext>
    </p:extLst>
  </p:cSld>
  <p:clrMapOvr>
    <a:masterClrMapping/>
  </p:clrMapOvr>
  <p:transition>
    <p:fade/>
  </p:transition>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22" indent="0">
              <a:buNone/>
              <a:defRPr sz="1500">
                <a:gradFill>
                  <a:gsLst>
                    <a:gs pos="1000">
                      <a:schemeClr val="bg2"/>
                    </a:gs>
                    <a:gs pos="98000">
                      <a:schemeClr val="bg2"/>
                    </a:gs>
                  </a:gsLst>
                  <a:lin ang="5400000" scaled="0"/>
                </a:gradFill>
              </a:defRPr>
            </a:lvl3pPr>
            <a:lvl4pPr marL="342900" indent="0">
              <a:buNone/>
              <a:defRPr sz="1500">
                <a:gradFill>
                  <a:gsLst>
                    <a:gs pos="1000">
                      <a:schemeClr val="bg2"/>
                    </a:gs>
                    <a:gs pos="98000">
                      <a:schemeClr val="bg2"/>
                    </a:gs>
                  </a:gsLst>
                  <a:lin ang="5400000" scaled="0"/>
                </a:gradFill>
              </a:defRPr>
            </a:lvl4pPr>
            <a:lvl5pPr marL="520304"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831340792"/>
      </p:ext>
    </p:extLst>
  </p:cSld>
  <p:clrMapOvr>
    <a:masterClrMapping/>
  </p:clrMapOvr>
  <p:transition>
    <p:fad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2"/>
            <a:ext cx="5396365" cy="1389611"/>
          </a:xfrm>
        </p:spPr>
        <p:txBody>
          <a:bodyPr>
            <a:spAutoFit/>
          </a:bodyPr>
          <a:lstStyle>
            <a:lvl1pPr marL="219075" indent="-219075">
              <a:spcBef>
                <a:spcPts val="900"/>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90525" indent="-171450">
              <a:defRPr sz="1500"/>
            </a:lvl2pPr>
            <a:lvl3pPr marL="514350" indent="-123825">
              <a:tabLst/>
              <a:defRPr sz="1500"/>
            </a:lvl3pPr>
            <a:lvl4pPr marL="647700" indent="-133350">
              <a:defRPr/>
            </a:lvl4pPr>
            <a:lvl5pPr marL="771525" indent="-12382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2"/>
            <a:ext cx="5396365" cy="1666610"/>
          </a:xfrm>
        </p:spPr>
        <p:txBody>
          <a:bodyPr>
            <a:spAutoFit/>
          </a:bodyPr>
          <a:lstStyle>
            <a:lvl1pPr marL="254794" indent="-254794">
              <a:spcBef>
                <a:spcPts val="900"/>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6250" indent="-257175">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700" indent="-257175">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525" indent="-257175">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4875" indent="-257175">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075" marR="0" lvl="0"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Click to edit Master text styles</a:t>
            </a:r>
          </a:p>
          <a:p>
            <a:pPr marL="219075" marR="0" lvl="1"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Second level</a:t>
            </a:r>
          </a:p>
          <a:p>
            <a:pPr marL="219075" marR="0" lvl="2"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Third level</a:t>
            </a:r>
          </a:p>
          <a:p>
            <a:pPr marL="219075" marR="0" lvl="3"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Fourth level</a:t>
            </a:r>
          </a:p>
          <a:p>
            <a:pPr marL="219075" marR="0" lvl="4"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845387924"/>
      </p:ext>
    </p:extLst>
  </p:cSld>
  <p:clrMapOvr>
    <a:masterClrMapping/>
  </p:clrMapOvr>
  <p:transition>
    <p:fade/>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3"/>
            <a:ext cx="2438399"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4"/>
            <a:ext cx="8166271"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74987962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3"/>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930813070"/>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6788935"/>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3439943066"/>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8"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3"/>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8625387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52885923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89922" y="6141750"/>
            <a:ext cx="2116116" cy="549178"/>
          </a:xfrm>
          <a:prstGeom prst="rect">
            <a:avLst/>
          </a:prstGeom>
        </p:spPr>
      </p:pic>
    </p:spTree>
    <p:extLst>
      <p:ext uri="{BB962C8B-B14F-4D97-AF65-F5344CB8AC3E}">
        <p14:creationId xmlns:p14="http://schemas.microsoft.com/office/powerpoint/2010/main" val="36068388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4"/>
            <a:ext cx="2438399" cy="166199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5"/>
            <a:ext cx="8166271"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642676919"/>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a:gradFill>
                  <a:gsLst>
                    <a:gs pos="100000">
                      <a:schemeClr val="tx2"/>
                    </a:gs>
                    <a:gs pos="0">
                      <a:schemeClr val="tx2"/>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a:gradFill>
                  <a:gsLst>
                    <a:gs pos="100000">
                      <a:schemeClr val="bg2"/>
                    </a:gs>
                    <a:gs pos="0">
                      <a:schemeClr val="bg2"/>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82575782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180763075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791991" y="6142288"/>
            <a:ext cx="2114047" cy="548640"/>
          </a:xfrm>
          <a:prstGeom prst="rect">
            <a:avLst/>
          </a:prstGeom>
        </p:spPr>
      </p:pic>
    </p:spTree>
    <p:extLst>
      <p:ext uri="{BB962C8B-B14F-4D97-AF65-F5344CB8AC3E}">
        <p14:creationId xmlns:p14="http://schemas.microsoft.com/office/powerpoint/2010/main" val="2919405522"/>
      </p:ext>
    </p:extLst>
  </p:cSld>
  <p:clrMapOvr>
    <a:masterClrMapping/>
  </p:clrMapOvr>
  <p:transition>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3650"/>
      </p:ext>
    </p:extLst>
  </p:cSld>
  <p:clrMapOvr>
    <a:masterClrMapping/>
  </p:clrMapOvr>
  <p:transition>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79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8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8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7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362385"/>
      </p:ext>
    </p:extLst>
  </p:cSld>
  <p:clrMapOvr>
    <a:masterClrMapping/>
  </p:clrMapOvr>
  <p:transition>
    <p:fad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3"/>
            <a:ext cx="11155093"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257175" indent="-25717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488"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00" indent="-21431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25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700" indent="-171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559066067"/>
      </p:ext>
    </p:extLst>
  </p:cSld>
  <p:clrMapOvr>
    <a:masterClrMapping/>
  </p:clrMapOvr>
  <p:transition>
    <p:fade/>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867" y="6245490"/>
            <a:ext cx="2846916" cy="476250"/>
          </a:xfrm>
          <a:prstGeom prst="rect">
            <a:avLst/>
          </a:prstGeom>
          <a:ln/>
        </p:spPr>
        <p:txBody>
          <a:bodyPr lIns="76179" tIns="38089" rIns="76179" bIns="38089"/>
          <a:lstStyle>
            <a:lvl1pPr>
              <a:defRPr/>
            </a:lvl1pPr>
          </a:lstStyle>
          <a:p>
            <a:pPr defTabSz="685772">
              <a:defRPr/>
            </a:pPr>
            <a:endParaRPr lang="en-US">
              <a:solidFill>
                <a:srgbClr val="000000"/>
              </a:solidFill>
            </a:endParaRPr>
          </a:p>
        </p:txBody>
      </p:sp>
      <p:sp>
        <p:nvSpPr>
          <p:cNvPr id="5" name="Rectangle 5"/>
          <p:cNvSpPr>
            <a:spLocks noGrp="1" noChangeArrowheads="1"/>
          </p:cNvSpPr>
          <p:nvPr>
            <p:ph type="ftr" sz="quarter" idx="11"/>
          </p:nvPr>
        </p:nvSpPr>
        <p:spPr>
          <a:xfrm>
            <a:off x="4165866" y="6245490"/>
            <a:ext cx="3862917" cy="476250"/>
          </a:xfrm>
          <a:prstGeom prst="rect">
            <a:avLst/>
          </a:prstGeom>
          <a:ln/>
        </p:spPr>
        <p:txBody>
          <a:bodyPr lIns="76179" tIns="38089" rIns="76179" bIns="38089"/>
          <a:lstStyle>
            <a:lvl1pPr>
              <a:defRPr/>
            </a:lvl1pPr>
          </a:lstStyle>
          <a:p>
            <a:pPr defTabSz="685772">
              <a:defRPr/>
            </a:pPr>
            <a:endParaRPr lang="en-US">
              <a:solidFill>
                <a:srgbClr val="000000"/>
              </a:solidFill>
            </a:endParaRPr>
          </a:p>
        </p:txBody>
      </p:sp>
      <p:sp>
        <p:nvSpPr>
          <p:cNvPr id="6" name="Rectangle 6"/>
          <p:cNvSpPr>
            <a:spLocks noGrp="1" noChangeArrowheads="1"/>
          </p:cNvSpPr>
          <p:nvPr>
            <p:ph type="sldNum" sz="quarter" idx="12"/>
          </p:nvPr>
        </p:nvSpPr>
        <p:spPr>
          <a:xfrm>
            <a:off x="9144002" y="6245490"/>
            <a:ext cx="2844271" cy="476250"/>
          </a:xfrm>
          <a:prstGeom prst="rect">
            <a:avLst/>
          </a:prstGeom>
          <a:ln/>
        </p:spPr>
        <p:txBody>
          <a:bodyPr lIns="76179" tIns="38089" rIns="76179" bIns="38089"/>
          <a:lstStyle>
            <a:lvl1pPr>
              <a:defRPr/>
            </a:lvl1pPr>
          </a:lstStyle>
          <a:p>
            <a:pPr defTabSz="685772">
              <a:defRPr/>
            </a:pPr>
            <a:fld id="{2F92E933-38A1-45BA-8EC3-DEDEE417EA3B}" type="slidenum">
              <a:rPr lang="en-US" smtClean="0">
                <a:solidFill>
                  <a:srgbClr val="000000"/>
                </a:solidFill>
              </a:rPr>
              <a:pPr defTabSz="685772">
                <a:defRPr/>
              </a:pPr>
              <a:t>‹#›</a:t>
            </a:fld>
            <a:endParaRPr lang="en-US">
              <a:solidFill>
                <a:srgbClr val="000000"/>
              </a:solidFill>
            </a:endParaRPr>
          </a:p>
        </p:txBody>
      </p:sp>
    </p:spTree>
    <p:extLst>
      <p:ext uri="{BB962C8B-B14F-4D97-AF65-F5344CB8AC3E}">
        <p14:creationId xmlns:p14="http://schemas.microsoft.com/office/powerpoint/2010/main" val="38325002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Blank Color 3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445006"/>
      </p:ext>
    </p:extLst>
  </p:cSld>
  <p:clrMapOvr>
    <a:masterClrMapping/>
  </p:clrMapOvr>
  <p:transition>
    <p:fade/>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6777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63902707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058853589"/>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3137053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89798"/>
      </p:ext>
    </p:extLst>
  </p:cSld>
  <p:clrMapOvr>
    <a:masterClrMapping/>
  </p:clrMapOvr>
  <p:transition>
    <p:fade/>
  </p:transition>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368009"/>
      </p:ext>
    </p:extLst>
  </p:cSld>
  <p:clrMapOvr>
    <a:masterClrMapping/>
  </p:clrMapOvr>
  <p:transition>
    <p:fade/>
  </p:transition>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682283"/>
      </p:ext>
    </p:extLst>
  </p:cSld>
  <p:clrMapOvr>
    <a:masterClrMapping/>
  </p:clrMapOvr>
  <p:transition>
    <p:fade/>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49151"/>
      </p:ext>
    </p:extLst>
  </p:cSld>
  <p:clrMapOvr>
    <a:masterClrMapping/>
  </p:clrMapOvr>
  <p:transition>
    <p:fade/>
  </p:transition>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827009"/>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009255376"/>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591351242"/>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1036994960"/>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321377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822740276"/>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268091012"/>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345835332"/>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9688"/>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18219"/>
      </p:ext>
    </p:extLst>
  </p:cSld>
  <p:clrMapOvr>
    <a:masterClrMapping/>
  </p:clrMapOvr>
  <p:transition>
    <p:fade/>
  </p:transition>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171570175"/>
      </p:ext>
    </p:extLst>
  </p:cSld>
  <p:clrMapOvr>
    <a:masterClrMapping/>
  </p:clrMapOvr>
  <p:transition>
    <p:fade/>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045303170"/>
      </p:ext>
    </p:extLst>
  </p:cSld>
  <p:clrMapOvr>
    <a:masterClrMapping/>
  </p:clrMapOvr>
  <p:transition>
    <p:fade/>
  </p:transition>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15256490"/>
      </p:ext>
    </p:extLst>
  </p:cSld>
  <p:clrMapOvr>
    <a:masterClrMapping/>
  </p:clrMapOvr>
  <p:transition>
    <p:fade/>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44221"/>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9168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2923199929"/>
      </p:ext>
    </p:extLst>
  </p:cSld>
  <p:clrMapOvr>
    <a:masterClrMapping/>
  </p:clrMapOvr>
  <p:transition>
    <p:fade/>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0560474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1402982219"/>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668225"/>
      </p:ext>
    </p:extLst>
  </p:cSld>
  <p:clrMapOvr>
    <a:masterClrMapping/>
  </p:clrMapOvr>
  <p:transition>
    <p:fade/>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879419"/>
      </p:ext>
    </p:extLst>
  </p:cSld>
  <p:clrMapOvr>
    <a:masterClrMapping/>
  </p:clrMapOvr>
  <p:transition>
    <p:fade/>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658315"/>
      </p:ext>
    </p:extLst>
  </p:cSld>
  <p:clrMapOvr>
    <a:masterClrMapping/>
  </p:clrMapOvr>
  <p:transition>
    <p:fade/>
  </p:transition>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823529"/>
      </p:ext>
    </p:extLst>
  </p:cSld>
  <p:clrMapOvr>
    <a:masterClrMapping/>
  </p:clrMapOvr>
  <p:transition>
    <p:fade/>
  </p:transition>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766359"/>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431624347"/>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872712620"/>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176884206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91254222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5428094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637415590"/>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12727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35832"/>
      </p:ext>
    </p:extLst>
  </p:cSld>
  <p:clrMapOvr>
    <a:masterClrMapping/>
  </p:clrMapOvr>
  <p:transition>
    <p:fade/>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859868823"/>
      </p:ext>
    </p:extLst>
  </p:cSld>
  <p:clrMapOvr>
    <a:masterClrMapping/>
  </p:clrMapOvr>
  <p:transition>
    <p:fade/>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429181971"/>
      </p:ext>
    </p:extLst>
  </p:cSld>
  <p:clrMapOvr>
    <a:masterClrMapping/>
  </p:clrMapOvr>
  <p:transition>
    <p:fade/>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487588396"/>
      </p:ext>
    </p:extLst>
  </p:cSld>
  <p:clrMapOvr>
    <a:masterClrMapping/>
  </p:clrMapOvr>
  <p:transition>
    <p:fade/>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9827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1609024053"/>
      </p:ext>
    </p:extLst>
  </p:cSld>
  <p:clrMapOvr>
    <a:masterClrMapping/>
  </p:clrMapOvr>
  <p:transition>
    <p:fade/>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7813466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060525"/>
      </p:ext>
    </p:extLst>
  </p:cSld>
  <p:clrMapOvr>
    <a:masterClrMapping/>
  </p:clrMapOvr>
  <p:transition>
    <p:fade/>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01376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
        <p:nvSpPr>
          <p:cNvPr id="7" name="Rectangle 6"/>
          <p:cNvSpPr/>
          <p:nvPr/>
        </p:nvSpPr>
        <p:spPr bwMode="white">
          <a:xfrm>
            <a:off x="0" y="0"/>
            <a:ext cx="622144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218714154"/>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466095"/>
      </p:ext>
    </p:extLst>
  </p:cSld>
  <p:clrMapOvr>
    <a:masterClrMapping/>
  </p:clrMapOvr>
  <p:transition>
    <p:fade/>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237855"/>
      </p:ext>
    </p:extLst>
  </p:cSld>
  <p:clrMapOvr>
    <a:masterClrMapping/>
  </p:clrMapOvr>
  <p:transition>
    <p:fade/>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927192"/>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037049824"/>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042074913"/>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413938889"/>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877590862"/>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326688949"/>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080189"/>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26389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7098" y="6160224"/>
            <a:ext cx="1898940" cy="467035"/>
          </a:xfrm>
          <a:prstGeom prst="rect">
            <a:avLst/>
          </a:prstGeom>
        </p:spPr>
      </p:pic>
    </p:spTree>
    <p:extLst>
      <p:ext uri="{BB962C8B-B14F-4D97-AF65-F5344CB8AC3E}">
        <p14:creationId xmlns:p14="http://schemas.microsoft.com/office/powerpoint/2010/main" val="2490329823"/>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665822255"/>
      </p:ext>
    </p:extLst>
  </p:cSld>
  <p:clrMapOvr>
    <a:masterClrMapping/>
  </p:clrMapOvr>
  <p:transition>
    <p:fade/>
  </p:transition>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756351310"/>
      </p:ext>
    </p:extLst>
  </p:cSld>
  <p:clrMapOvr>
    <a:masterClrMapping/>
  </p:clrMapOvr>
  <p:transition>
    <p:fade/>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036559623"/>
      </p:ext>
    </p:extLst>
  </p:cSld>
  <p:clrMapOvr>
    <a:masterClrMapping/>
  </p:clrMapOvr>
  <p:transition>
    <p:fade/>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2"/>
            <a:ext cx="10240455"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5"/>
            <a:ext cx="10240455" cy="498598"/>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j-lt"/>
                <a:cs typeface="Segoe Pro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11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6"/>
            <a:ext cx="11151917" cy="1218795"/>
          </a:xfrm>
        </p:spPr>
        <p:txBody>
          <a:bodyPr anchor="b" anchorCtr="0"/>
          <a:lstStyle>
            <a:lvl1pPr>
              <a:defRPr sz="6600" b="0" i="0" spc="-225" baseline="0">
                <a:gradFill>
                  <a:gsLst>
                    <a:gs pos="100000">
                      <a:schemeClr val="bg1"/>
                    </a:gs>
                    <a:gs pos="0">
                      <a:schemeClr val="bg1"/>
                    </a:gs>
                  </a:gsLst>
                  <a:lin ang="5400000" scaled="0"/>
                </a:gradFill>
                <a:latin typeface="Segoe Pro Light"/>
                <a:cs typeface="Segoe Pro Light"/>
              </a:defRPr>
            </a:lvl1pPr>
          </a:lstStyle>
          <a:p>
            <a:r>
              <a:rPr lang="en-US" dirty="0" smtClean="0"/>
              <a:t>Click to edit title style</a:t>
            </a: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38998"/>
      </p:ext>
    </p:extLst>
  </p:cSld>
  <p:clrMapOvr>
    <a:masterClrMapping/>
  </p:clrMapOvr>
  <p:transition>
    <p:fade/>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j-lt"/>
                <a:ea typeface="+mn-ea"/>
                <a:cs typeface="Segoe Pro Light"/>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pPr marL="0" marR="0" lvl="0" indent="0" algn="l" defTabSz="68577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300" baseline="0" dirty="0" smtClean="0">
                <a:ln w="3175">
                  <a:noFill/>
                </a:ln>
                <a:gradFill>
                  <a:gsLst>
                    <a:gs pos="100000">
                      <a:schemeClr val="tx2"/>
                    </a:gs>
                    <a:gs pos="0">
                      <a:schemeClr val="tx2"/>
                    </a:gs>
                  </a:gsLst>
                  <a:lin ang="5400000" scaled="0"/>
                </a:gradFill>
                <a:effectLst/>
                <a:latin typeface="+mj-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3" y="1447800"/>
            <a:ext cx="10240455" cy="914096"/>
          </a:xfrm>
        </p:spPr>
        <p:txBody>
          <a:bodyPr wrap="square" anchor="b">
            <a:noAutofit/>
          </a:bodyPr>
          <a:lstStyle>
            <a:lvl1pPr marL="0" indent="0">
              <a:buNone/>
              <a:defRPr sz="4950" b="0" i="0" spc="-113">
                <a:latin typeface="+mj-lt"/>
                <a:cs typeface="Segoe Pro Light"/>
              </a:defRPr>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41820016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b="0" i="0">
                <a:gradFill>
                  <a:gsLst>
                    <a:gs pos="100000">
                      <a:schemeClr val="tx2"/>
                    </a:gs>
                    <a:gs pos="0">
                      <a:schemeClr val="tx2"/>
                    </a:gs>
                  </a:gsLst>
                  <a:lin ang="5400000" scaled="0"/>
                </a:gradFill>
                <a:latin typeface="Segoe Pro Light"/>
                <a:cs typeface="Segoe Pro Light"/>
              </a:defRPr>
            </a:lvl1pPr>
            <a:lvl2pPr marL="0" indent="0">
              <a:buNone/>
              <a:defRPr sz="1500" b="0" i="0">
                <a:gradFill>
                  <a:gsLst>
                    <a:gs pos="100000">
                      <a:schemeClr val="bg2"/>
                    </a:gs>
                    <a:gs pos="6000">
                      <a:schemeClr val="bg2"/>
                    </a:gs>
                  </a:gsLst>
                  <a:lin ang="5400000" scaled="0"/>
                </a:gradFill>
                <a:latin typeface="Segoe Pro Light"/>
                <a:cs typeface="Segoe Pro Light"/>
              </a:defRPr>
            </a:lvl2pPr>
            <a:lvl3pPr marL="173831" indent="0">
              <a:buNone/>
              <a:defRPr sz="1500" b="0" i="0">
                <a:gradFill>
                  <a:gsLst>
                    <a:gs pos="100000">
                      <a:schemeClr val="bg2"/>
                    </a:gs>
                    <a:gs pos="6000">
                      <a:schemeClr val="bg2"/>
                    </a:gs>
                  </a:gsLst>
                  <a:lin ang="5400000" scaled="0"/>
                </a:gradFill>
                <a:latin typeface="Segoe Pro Light"/>
                <a:cs typeface="Segoe Pro Light"/>
              </a:defRPr>
            </a:lvl3pPr>
            <a:lvl4pPr marL="342900" indent="0">
              <a:buNone/>
              <a:defRPr sz="1500" b="0" i="0">
                <a:gradFill>
                  <a:gsLst>
                    <a:gs pos="100000">
                      <a:schemeClr val="bg2"/>
                    </a:gs>
                    <a:gs pos="6000">
                      <a:schemeClr val="bg2"/>
                    </a:gs>
                  </a:gsLst>
                  <a:lin ang="5400000" scaled="0"/>
                </a:gradFill>
                <a:latin typeface="Segoe Pro Light"/>
                <a:cs typeface="Segoe Pro Light"/>
              </a:defRPr>
            </a:lvl4pPr>
            <a:lvl5pPr marL="520304" indent="0">
              <a:buNone/>
              <a:defRPr sz="1500" b="0" i="0">
                <a:gradFill>
                  <a:gsLst>
                    <a:gs pos="100000">
                      <a:schemeClr val="bg2"/>
                    </a:gs>
                    <a:gs pos="6000">
                      <a:schemeClr val="bg2"/>
                    </a:gs>
                  </a:gsLst>
                  <a:lin ang="5400000" scaled="0"/>
                </a:gradFill>
                <a:latin typeface="Segoe Pro Ligh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076847150"/>
      </p:ext>
    </p:extLst>
  </p:cSld>
  <p:clrMapOvr>
    <a:masterClrMapping/>
  </p:clrMapOvr>
  <p:transition>
    <p:fade/>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1800"/>
              </a:spcBef>
              <a:buNone/>
              <a:defRPr sz="3000" b="0" i="0">
                <a:gradFill>
                  <a:gsLst>
                    <a:gs pos="100000">
                      <a:schemeClr val="bg2"/>
                    </a:gs>
                    <a:gs pos="0">
                      <a:schemeClr val="bg2"/>
                    </a:gs>
                  </a:gsLst>
                  <a:lin ang="5400000" scaled="0"/>
                </a:gradFill>
                <a:latin typeface="Segoe Pro Light"/>
                <a:cs typeface="Segoe Pro Light"/>
              </a:defRPr>
            </a:lvl1pPr>
            <a:lvl2pPr marL="0" indent="0">
              <a:buNone/>
              <a:defRPr sz="1500">
                <a:gradFill>
                  <a:gsLst>
                    <a:gs pos="100000">
                      <a:schemeClr val="bg2"/>
                    </a:gs>
                    <a:gs pos="0">
                      <a:schemeClr val="bg2"/>
                    </a:gs>
                  </a:gsLst>
                  <a:lin ang="5400000" scaled="0"/>
                </a:gradFill>
              </a:defRPr>
            </a:lvl2pPr>
            <a:lvl3pPr marL="173831" indent="0">
              <a:buNone/>
              <a:defRPr sz="1500">
                <a:gradFill>
                  <a:gsLst>
                    <a:gs pos="100000">
                      <a:schemeClr val="bg2"/>
                    </a:gs>
                    <a:gs pos="0">
                      <a:schemeClr val="bg2"/>
                    </a:gs>
                  </a:gsLst>
                  <a:lin ang="5400000" scaled="0"/>
                </a:gradFill>
              </a:defRPr>
            </a:lvl3pPr>
            <a:lvl4pPr marL="342900" indent="0">
              <a:buNone/>
              <a:defRPr sz="1500">
                <a:gradFill>
                  <a:gsLst>
                    <a:gs pos="100000">
                      <a:schemeClr val="bg2"/>
                    </a:gs>
                    <a:gs pos="0">
                      <a:schemeClr val="bg2"/>
                    </a:gs>
                  </a:gsLst>
                  <a:lin ang="5400000" scaled="0"/>
                </a:gradFill>
              </a:defRPr>
            </a:lvl4pPr>
            <a:lvl5pPr marL="520304"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883751451"/>
      </p:ext>
    </p:extLst>
  </p:cSld>
  <p:clrMapOvr>
    <a:masterClrMapping/>
  </p:clrMapOvr>
  <p:transition>
    <p:fade/>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3"/>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13122" indent="-213122">
              <a:buFont typeface="Wingdings" pitchFamily="2" charset="2"/>
              <a:buChar char=""/>
              <a:defRPr sz="3000"/>
            </a:lvl1pPr>
            <a:lvl2pPr marL="388144" indent="-175022">
              <a:buFont typeface="Wingdings" pitchFamily="2" charset="2"/>
              <a:buChar char=""/>
              <a:defRPr>
                <a:latin typeface="+mn-lt"/>
              </a:defRPr>
            </a:lvl2pPr>
            <a:lvl3pPr marL="556022" indent="-167879">
              <a:buFont typeface="Wingdings" pitchFamily="2" charset="2"/>
              <a:buChar char=""/>
              <a:tabLst/>
              <a:defRPr>
                <a:latin typeface="+mn-lt"/>
              </a:defRPr>
            </a:lvl3pPr>
            <a:lvl4pPr marL="685800" indent="-129779">
              <a:buFont typeface="Wingdings" pitchFamily="2" charset="2"/>
              <a:buChar char=""/>
              <a:defRPr>
                <a:latin typeface="+mn-lt"/>
              </a:defRPr>
            </a:lvl4pPr>
            <a:lvl5pPr marL="815579" indent="-12977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114597393"/>
      </p:ext>
    </p:extLst>
  </p:cSld>
  <p:clrMapOvr>
    <a:masterClrMapping/>
  </p:clrMapOvr>
  <p:transition>
    <p:fade/>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22" indent="0">
              <a:buNone/>
              <a:defRPr sz="1500"/>
            </a:lvl3pPr>
            <a:lvl4pPr marL="342900" indent="0">
              <a:buNone/>
              <a:defRPr sz="1500"/>
            </a:lvl4pPr>
            <a:lvl5pPr marL="520304"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50607229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59080515"/>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3"/>
            <a:ext cx="5396365" cy="2462213"/>
          </a:xfrm>
        </p:spPr>
        <p:txBody>
          <a:bodyPr/>
          <a:lstStyle>
            <a:lvl1pPr marL="0" indent="0">
              <a:spcBef>
                <a:spcPts val="900"/>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22" indent="0">
              <a:buNone/>
              <a:defRPr sz="1500">
                <a:gradFill>
                  <a:gsLst>
                    <a:gs pos="1000">
                      <a:schemeClr val="bg2"/>
                    </a:gs>
                    <a:gs pos="98000">
                      <a:schemeClr val="bg2"/>
                    </a:gs>
                  </a:gsLst>
                  <a:lin ang="5400000" scaled="0"/>
                </a:gradFill>
              </a:defRPr>
            </a:lvl3pPr>
            <a:lvl4pPr marL="342900" indent="0">
              <a:buNone/>
              <a:defRPr sz="1500">
                <a:gradFill>
                  <a:gsLst>
                    <a:gs pos="1000">
                      <a:schemeClr val="bg2"/>
                    </a:gs>
                    <a:gs pos="98000">
                      <a:schemeClr val="bg2"/>
                    </a:gs>
                  </a:gsLst>
                  <a:lin ang="5400000" scaled="0"/>
                </a:gradFill>
              </a:defRPr>
            </a:lvl4pPr>
            <a:lvl5pPr marL="520304"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900"/>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22"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28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541" marR="0" indent="0" algn="l" defTabSz="685772"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77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516223638"/>
      </p:ext>
    </p:extLst>
  </p:cSld>
  <p:clrMapOvr>
    <a:masterClrMapping/>
  </p:clrMapOvr>
  <p:transition>
    <p:fade/>
  </p:transition>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2"/>
            <a:ext cx="5396365" cy="1389611"/>
          </a:xfrm>
        </p:spPr>
        <p:txBody>
          <a:bodyPr>
            <a:spAutoFit/>
          </a:bodyPr>
          <a:lstStyle>
            <a:lvl1pPr marL="219075" indent="-219075">
              <a:spcBef>
                <a:spcPts val="900"/>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90525" indent="-171450">
              <a:defRPr sz="1500"/>
            </a:lvl2pPr>
            <a:lvl3pPr marL="514350" indent="-123825">
              <a:tabLst/>
              <a:defRPr sz="1500"/>
            </a:lvl3pPr>
            <a:lvl4pPr marL="647700" indent="-133350">
              <a:defRPr/>
            </a:lvl4pPr>
            <a:lvl5pPr marL="771525" indent="-12382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2"/>
            <a:ext cx="5396365" cy="1666610"/>
          </a:xfrm>
        </p:spPr>
        <p:txBody>
          <a:bodyPr>
            <a:spAutoFit/>
          </a:bodyPr>
          <a:lstStyle>
            <a:lvl1pPr marL="254794" indent="-254794">
              <a:spcBef>
                <a:spcPts val="900"/>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6250" indent="-257175">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700" indent="-257175">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525" indent="-257175">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4875" indent="-257175">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075" marR="0" lvl="0"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Click to edit Master text styles</a:t>
            </a:r>
          </a:p>
          <a:p>
            <a:pPr marL="219075" marR="0" lvl="1"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Second level</a:t>
            </a:r>
          </a:p>
          <a:p>
            <a:pPr marL="219075" marR="0" lvl="2"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Third level</a:t>
            </a:r>
          </a:p>
          <a:p>
            <a:pPr marL="219075" marR="0" lvl="3"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Fourth level</a:t>
            </a:r>
          </a:p>
          <a:p>
            <a:pPr marL="219075" marR="0" lvl="4" indent="-219075" algn="l" defTabSz="685772"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372412884"/>
      </p:ext>
    </p:extLst>
  </p:cSld>
  <p:clrMapOvr>
    <a:masterClrMapping/>
  </p:clrMapOvr>
  <p:transition>
    <p:fade/>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8" y="1447803"/>
            <a:ext cx="2438399"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509661" y="1671274"/>
            <a:ext cx="8166271" cy="332399"/>
          </a:xfrm>
          <a:prstGeom prst="rect">
            <a:avLst/>
          </a:prstGeom>
        </p:spPr>
        <p:txBody>
          <a:bodyPr>
            <a:noAutofit/>
          </a:bodyPr>
          <a:lstStyle>
            <a:lvl1pPr marL="0" indent="0">
              <a:spcBef>
                <a:spcPts val="900"/>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940788713"/>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3"/>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0232497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1212356109"/>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7"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474593497"/>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8"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3"/>
            <a:ext cx="5233764" cy="1661993"/>
          </a:xfrm>
          <a:prstGeom prst="rect">
            <a:avLst/>
          </a:prstGeom>
        </p:spPr>
        <p:txBody>
          <a:bodyPr>
            <a:noAutofit/>
          </a:bodyPr>
          <a:lstStyle>
            <a:lvl1pPr marL="0" indent="0">
              <a:spcBef>
                <a:spcPts val="0"/>
              </a:spcBef>
              <a:buNone/>
              <a:defRPr sz="3000"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2" y="1681907"/>
            <a:ext cx="5486169" cy="332399"/>
          </a:xfrm>
          <a:prstGeom prst="rect">
            <a:avLst/>
          </a:prstGeom>
        </p:spPr>
        <p:txBody>
          <a:bodyPr>
            <a:noAutofit/>
          </a:bodyPr>
          <a:lstStyle>
            <a:lvl1pPr marL="0" indent="0">
              <a:spcBef>
                <a:spcPts val="900"/>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912701900"/>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10330"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520837"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2111499690"/>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2"/>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1" y="2734985"/>
            <a:ext cx="5445583" cy="609398"/>
          </a:xfrm>
          <a:prstGeom prst="rect">
            <a:avLst/>
          </a:prstGeom>
        </p:spPr>
        <p:txBody>
          <a:bodyPr>
            <a:noAutofit/>
          </a:bodyPr>
          <a:lstStyle>
            <a:lvl1pPr marL="0" indent="0">
              <a:spcBef>
                <a:spcPts val="900"/>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5680" indent="-285700">
              <a:defRPr lang="en-US" sz="1575" kern="1200" dirty="0" smtClean="0">
                <a:solidFill>
                  <a:schemeClr val="bg2">
                    <a:lumMod val="50000"/>
                  </a:schemeClr>
                </a:solidFill>
                <a:latin typeface="+mn-lt"/>
                <a:ea typeface="+mn-ea"/>
                <a:cs typeface="Arial" pitchFamily="34" charset="0"/>
              </a:defRPr>
            </a:lvl2pPr>
            <a:lvl3pPr marL="685680" indent="-171420">
              <a:defRPr lang="en-US" sz="1425" kern="1200" dirty="0" smtClean="0">
                <a:solidFill>
                  <a:schemeClr val="bg2">
                    <a:lumMod val="50000"/>
                  </a:schemeClr>
                </a:solidFill>
                <a:latin typeface="+mn-lt"/>
                <a:ea typeface="+mn-ea"/>
                <a:cs typeface="Arial" pitchFamily="34" charset="0"/>
              </a:defRPr>
            </a:lvl3pPr>
            <a:lvl4pPr marL="914240" indent="-171420">
              <a:defRPr lang="en-US" sz="1200" kern="1200" dirty="0" smtClean="0">
                <a:solidFill>
                  <a:schemeClr val="bg2">
                    <a:lumMod val="50000"/>
                  </a:schemeClr>
                </a:solidFill>
                <a:latin typeface="+mn-lt"/>
                <a:ea typeface="+mn-ea"/>
                <a:cs typeface="Arial" pitchFamily="34" charset="0"/>
              </a:defRPr>
            </a:lvl4pPr>
            <a:lvl5pPr marL="1085660" indent="-171420">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5981671" cy="6858000"/>
          </a:xfrm>
        </p:spPr>
        <p:txBody>
          <a:bodyPr lIns="182880" anchor="ctr"/>
          <a:lstStyle>
            <a:lvl1pPr marL="0" indent="0" algn="l">
              <a:buNone/>
              <a:defRPr/>
            </a:lvl1pPr>
          </a:lstStyle>
          <a:p>
            <a:r>
              <a:rPr lang="en-US" dirty="0" smtClean="0"/>
              <a:t>Click to insert photo.</a:t>
            </a:r>
            <a:endParaRPr lang="en-US" dirty="0"/>
          </a:p>
        </p:txBody>
      </p:sp>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26677"/>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b="0" i="0">
                <a:gradFill>
                  <a:gsLst>
                    <a:gs pos="100000">
                      <a:schemeClr val="tx2"/>
                    </a:gs>
                    <a:gs pos="0">
                      <a:schemeClr val="tx2"/>
                    </a:gs>
                  </a:gsLst>
                  <a:lin ang="5400000" scaled="0"/>
                </a:gradFill>
                <a:latin typeface="+mn-l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b="0" i="0">
                <a:gradFill>
                  <a:gsLst>
                    <a:gs pos="100000">
                      <a:schemeClr val="bg2"/>
                    </a:gs>
                    <a:gs pos="0">
                      <a:schemeClr val="bg2"/>
                    </a:gs>
                  </a:gsLst>
                  <a:lin ang="5400000" scaled="0"/>
                </a:gradFill>
                <a:latin typeface="+mn-lt"/>
                <a:cs typeface="Segoe Pro Ligh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451230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686941712"/>
      </p:ext>
    </p:extLst>
  </p:cSld>
  <p:clrMapOvr>
    <a:masterClrMapping/>
  </p:clrMapOvr>
  <p:transition>
    <p:fade/>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6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6"/>
            <a:ext cx="11155093"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mn-l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3"/>
            <a:ext cx="11155093"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mn-lt"/>
                <a:cs typeface="Segoe Pro Light"/>
              </a:defRPr>
            </a:lvl1pPr>
            <a:lvl2pPr>
              <a:defRPr sz="4800">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3183566750"/>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100"/>
          <a:stretch/>
        </p:blipFill>
        <p:spPr bwMode="black">
          <a:xfrm>
            <a:off x="10301467" y="6142288"/>
            <a:ext cx="1604571" cy="548640"/>
          </a:xfrm>
          <a:prstGeom prst="rect">
            <a:avLst/>
          </a:prstGeom>
        </p:spPr>
      </p:pic>
    </p:spTree>
    <p:extLst>
      <p:ext uri="{BB962C8B-B14F-4D97-AF65-F5344CB8AC3E}">
        <p14:creationId xmlns:p14="http://schemas.microsoft.com/office/powerpoint/2010/main" val="432770853"/>
      </p:ext>
    </p:extLst>
  </p:cSld>
  <p:clrMapOvr>
    <a:masterClrMapping/>
  </p:clrMapOvr>
  <p:transition>
    <p:fade/>
  </p:transition>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934827257"/>
      </p:ext>
    </p:extLst>
  </p:cSld>
  <p:clrMapOvr>
    <a:masterClrMapping/>
  </p:clrMapOvr>
  <p:transition>
    <p:fade/>
  </p:transition>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gradFill>
                  <a:gsLst>
                    <a:gs pos="1250">
                      <a:schemeClr val="tx2"/>
                    </a:gs>
                    <a:gs pos="100000">
                      <a:schemeClr val="tx2"/>
                    </a:gs>
                  </a:gsLst>
                  <a:lin ang="5400000" scaled="0"/>
                </a:gradFill>
                <a:latin typeface="+mj-lt"/>
              </a:defRPr>
            </a:lvl1pPr>
          </a:lstStyle>
          <a:p>
            <a:r>
              <a:rPr lang="en-US" dirty="0" smtClean="0"/>
              <a:t>Slide for Developer Code</a:t>
            </a:r>
            <a:endParaRPr lang="en-US" dirty="0"/>
          </a:p>
        </p:txBody>
      </p:sp>
      <p:sp>
        <p:nvSpPr>
          <p:cNvPr id="3" name="Rectangle 2"/>
          <p:cNvSpPr/>
          <p:nvPr/>
        </p:nvSpPr>
        <p:spPr bwMode="hidden">
          <a:xfrm>
            <a:off x="-3175"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3"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254794" indent="0">
              <a:lnSpc>
                <a:spcPct val="95000"/>
              </a:lnSpc>
              <a:buNone/>
              <a:defRPr b="0" i="0">
                <a:gradFill>
                  <a:gsLst>
                    <a:gs pos="1250">
                      <a:srgbClr val="000000"/>
                    </a:gs>
                    <a:gs pos="100000">
                      <a:srgbClr val="000000"/>
                    </a:gs>
                  </a:gsLst>
                  <a:lin ang="5400000" scaled="0"/>
                </a:gradFill>
                <a:latin typeface="+mn-lt"/>
                <a:cs typeface="Segoe Pro Light"/>
              </a:defRPr>
            </a:lvl2pPr>
            <a:lvl3pPr marL="429816" indent="0">
              <a:lnSpc>
                <a:spcPct val="95000"/>
              </a:lnSpc>
              <a:buNone/>
              <a:defRPr b="0" i="0">
                <a:gradFill>
                  <a:gsLst>
                    <a:gs pos="1250">
                      <a:srgbClr val="000000"/>
                    </a:gs>
                    <a:gs pos="100000">
                      <a:srgbClr val="000000"/>
                    </a:gs>
                  </a:gsLst>
                  <a:lin ang="5400000" scaled="0"/>
                </a:gradFill>
                <a:latin typeface="+mn-lt"/>
                <a:cs typeface="Segoe Pro Light"/>
              </a:defRPr>
            </a:lvl3pPr>
            <a:lvl4pPr marL="598885" indent="0">
              <a:lnSpc>
                <a:spcPct val="95000"/>
              </a:lnSpc>
              <a:buNone/>
              <a:defRPr b="0" i="0">
                <a:gradFill>
                  <a:gsLst>
                    <a:gs pos="1250">
                      <a:srgbClr val="000000"/>
                    </a:gs>
                    <a:gs pos="100000">
                      <a:srgbClr val="000000"/>
                    </a:gs>
                  </a:gsLst>
                  <a:lin ang="5400000" scaled="0"/>
                </a:gradFill>
                <a:latin typeface="+mn-lt"/>
                <a:cs typeface="Segoe Pro Light"/>
              </a:defRPr>
            </a:lvl4pPr>
            <a:lvl5pPr marL="772716" indent="0">
              <a:lnSpc>
                <a:spcPct val="95000"/>
              </a:lnSpc>
              <a:buNone/>
              <a:defRPr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434896613"/>
      </p:ext>
    </p:extLst>
  </p:cSld>
  <p:clrMapOvr>
    <a:masterClrMapping/>
  </p:clrMapOvr>
  <p:transition>
    <p:fade/>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3"/>
            <a:ext cx="11155093" cy="664797"/>
          </a:xfrm>
        </p:spPr>
        <p:txBody>
          <a:bodyPr/>
          <a:lstStyle>
            <a:lvl1pPr>
              <a:defRPr sz="3600" b="0" i="0" baseline="0">
                <a:gradFill>
                  <a:gsLst>
                    <a:gs pos="0">
                      <a:srgbClr val="FFFFFF"/>
                    </a:gs>
                    <a:gs pos="100000">
                      <a:srgbClr val="FFFFFF"/>
                    </a:gs>
                  </a:gsLst>
                  <a:lin ang="5400000" scaled="0"/>
                </a:gradFill>
                <a:latin typeface="+mj-lt"/>
                <a:ea typeface="Segoe UI" pitchFamily="34" charset="0"/>
                <a:cs typeface="Segoe Pro Light"/>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257175" indent="-257175">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1pPr>
            <a:lvl2pPr marL="471488" indent="-214313">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2pPr>
            <a:lvl3pPr marL="685800" indent="-214313">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3pPr>
            <a:lvl4pPr marL="857250" indent="-171450">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4pPr>
            <a:lvl5pPr marL="1028700" indent="-171450">
              <a:buClr>
                <a:srgbClr val="FFFFFF"/>
              </a:buClr>
              <a:buSzPct val="90000"/>
              <a:buFont typeface="Arial" pitchFamily="34" charset="0"/>
              <a:buChar char="•"/>
              <a:defRPr b="0" i="0">
                <a:gradFill>
                  <a:gsLst>
                    <a:gs pos="0">
                      <a:srgbClr val="FFFFFF"/>
                    </a:gs>
                    <a:gs pos="86000">
                      <a:srgbClr val="FFFFFF"/>
                    </a:gs>
                  </a:gsLst>
                  <a:lin ang="5400000" scaled="0"/>
                </a:gradFill>
                <a:latin typeface="+mn-lt"/>
                <a:ea typeface="Segoe UI" pitchFamily="34" charset="0"/>
                <a:cs typeface="Segoe Pro Light"/>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186757589"/>
      </p:ext>
    </p:extLst>
  </p:cSld>
  <p:clrMapOvr>
    <a:masterClrMapping/>
  </p:clrMapOvr>
  <p:transition>
    <p:fade/>
  </p:transition>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91" y="6151701"/>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5266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4690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1410852585"/>
      </p:ext>
    </p:extLst>
  </p:cSld>
  <p:clrMapOvr>
    <a:masterClrMapping/>
  </p:clrMapOvr>
  <p:transition>
    <p:fade/>
  </p:transition>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5582047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31411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353561"/>
      </p:ext>
    </p:extLst>
  </p:cSld>
  <p:clrMapOvr>
    <a:masterClrMapping/>
  </p:clrMapOvr>
  <p:transition>
    <p:fade/>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08406"/>
      </p:ext>
    </p:extLst>
  </p:cSld>
  <p:clrMapOvr>
    <a:masterClrMapping/>
  </p:clrMapOvr>
  <p:transition>
    <p:fade/>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31540"/>
      </p:ext>
    </p:extLst>
  </p:cSld>
  <p:clrMapOvr>
    <a:masterClrMapping/>
  </p:clrMapOvr>
  <p:transition>
    <p:fade/>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860511"/>
      </p:ext>
    </p:extLst>
  </p:cSld>
  <p:clrMapOvr>
    <a:masterClrMapping/>
  </p:clrMapOvr>
  <p:transition>
    <p:fade/>
  </p:transition>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834462"/>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980451234"/>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80823377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47813869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577940329"/>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82155683"/>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17526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972583"/>
      </p:ext>
    </p:extLst>
  </p:cSld>
  <p:clrMapOvr>
    <a:masterClrMapping/>
  </p:clrMapOvr>
  <p:transition>
    <p:fade/>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266520"/>
      </p:ext>
    </p:extLst>
  </p:cSld>
  <p:clrMapOvr>
    <a:masterClrMapping/>
  </p:clrMapOvr>
  <p:transition>
    <p:fade/>
  </p:transition>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4030399950"/>
      </p:ext>
    </p:extLst>
  </p:cSld>
  <p:clrMapOvr>
    <a:masterClrMapping/>
  </p:clrMapOvr>
  <p:transition>
    <p:fade/>
  </p:transition>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97162582"/>
      </p:ext>
    </p:extLst>
  </p:cSld>
  <p:clrMapOvr>
    <a:masterClrMapping/>
  </p:clrMapOvr>
  <p:transition>
    <p:fade/>
  </p:transition>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96943356"/>
      </p:ext>
    </p:extLst>
  </p:cSld>
  <p:clrMapOvr>
    <a:masterClrMapping/>
  </p:clrMapOvr>
  <p:transition>
    <p:fade/>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b="0" i="0" spc="-53" baseline="0">
                <a:gradFill>
                  <a:gsLst>
                    <a:gs pos="0">
                      <a:schemeClr val="bg1"/>
                    </a:gs>
                    <a:gs pos="100000">
                      <a:schemeClr val="bg1"/>
                    </a:gs>
                  </a:gsLst>
                  <a:lin ang="5400000" scaled="0"/>
                </a:gradFill>
                <a:latin typeface="+mn-lt"/>
                <a:cs typeface="Segoe Pro Display Light"/>
              </a:defRPr>
            </a:lvl1pPr>
          </a:lstStyle>
          <a:p>
            <a:pPr lvl="0"/>
            <a:r>
              <a:rPr lang="en-US" dirty="0" smtClean="0"/>
              <a:t>Speaker 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966" y="6151699"/>
            <a:ext cx="1606199"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1640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67" y="1867308"/>
            <a:ext cx="11151917" cy="1218795"/>
          </a:xfrm>
        </p:spPr>
        <p:txBody>
          <a:bodyPr lIns="91440" anchor="b" anchorCtr="0"/>
          <a:lstStyle>
            <a:lvl1pPr>
              <a:defRPr sz="54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493842" y="3842051"/>
            <a:ext cx="10240453" cy="461665"/>
          </a:xfrm>
        </p:spPr>
        <p:txBody>
          <a:bodyPr lIns="127000">
            <a:noAutofit/>
          </a:bodyPr>
          <a:lstStyle>
            <a:lvl1pPr marL="0" indent="0" algn="l">
              <a:lnSpc>
                <a:spcPct val="90000"/>
              </a:lnSpc>
              <a:spcBef>
                <a:spcPts val="0"/>
              </a:spcBef>
              <a:buNone/>
              <a:defRPr lang="en-US" sz="2700" b="0" i="0" kern="1200" spc="-53" baseline="0" dirty="0">
                <a:solidFill>
                  <a:schemeClr val="bg1"/>
                </a:soli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Tree>
    <p:extLst>
      <p:ext uri="{BB962C8B-B14F-4D97-AF65-F5344CB8AC3E}">
        <p14:creationId xmlns:p14="http://schemas.microsoft.com/office/powerpoint/2010/main" val="4193423762"/>
      </p:ext>
    </p:extLst>
  </p:cSld>
  <p:clrMapOvr>
    <a:masterClrMapping/>
  </p:clrMapOvr>
  <p:transition>
    <p:fade/>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b="0" i="0" kern="1200" spc="-53" baseline="0" dirty="0">
                <a:gradFill>
                  <a:gsLst>
                    <a:gs pos="2083">
                      <a:schemeClr val="bg2"/>
                    </a:gs>
                    <a:gs pos="99000">
                      <a:schemeClr val="bg2"/>
                    </a:gs>
                  </a:gsLst>
                  <a:lin ang="5400000" scaled="0"/>
                </a:gradFill>
                <a:latin typeface="+mn-lt"/>
                <a:ea typeface="+mn-ea"/>
                <a:cs typeface="Segoe Pro Light"/>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8091"/>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i="0" kern="1200" cap="none" spc="-299" baseline="0" dirty="0" smtClean="0">
                <a:ln w="3175">
                  <a:noFill/>
                </a:ln>
                <a:gradFill>
                  <a:gsLst>
                    <a:gs pos="100000">
                      <a:schemeClr val="tx2"/>
                    </a:gs>
                    <a:gs pos="0">
                      <a:schemeClr val="tx2"/>
                    </a:gs>
                  </a:gsLst>
                  <a:lin ang="5400000" scaled="0"/>
                </a:gradFill>
                <a:effectLst/>
                <a:latin typeface="+mn-lt"/>
                <a:ea typeface="+mn-ea"/>
                <a:cs typeface="Segoe Pro Light"/>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1598730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tx2"/>
                    </a:gs>
                    <a:gs pos="0">
                      <a:schemeClr val="tx2"/>
                    </a:gs>
                  </a:gsLst>
                  <a:lin ang="5400000" scaled="0"/>
                </a:gradFill>
                <a:latin typeface="+mn-lt"/>
                <a:cs typeface="Segoe Pro Light"/>
              </a:defRPr>
            </a:lvl1pPr>
            <a:lvl2pPr marL="0" indent="0">
              <a:buNone/>
              <a:defRPr sz="1500" b="0" i="0">
                <a:gradFill>
                  <a:gsLst>
                    <a:gs pos="100000">
                      <a:schemeClr val="bg2"/>
                    </a:gs>
                    <a:gs pos="6000">
                      <a:schemeClr val="bg2"/>
                    </a:gs>
                  </a:gsLst>
                  <a:lin ang="5400000" scaled="0"/>
                </a:gradFill>
                <a:latin typeface="+mn-lt"/>
                <a:cs typeface="Segoe Pro Light"/>
              </a:defRPr>
            </a:lvl2pPr>
            <a:lvl3pPr marL="173576" indent="0">
              <a:buNone/>
              <a:defRPr sz="1500" b="0" i="0">
                <a:gradFill>
                  <a:gsLst>
                    <a:gs pos="100000">
                      <a:schemeClr val="bg2"/>
                    </a:gs>
                    <a:gs pos="6000">
                      <a:schemeClr val="bg2"/>
                    </a:gs>
                  </a:gsLst>
                  <a:lin ang="5400000" scaled="0"/>
                </a:gradFill>
                <a:latin typeface="+mn-lt"/>
                <a:cs typeface="Segoe Pro Light"/>
              </a:defRPr>
            </a:lvl3pPr>
            <a:lvl4pPr marL="342398" indent="0">
              <a:buNone/>
              <a:defRPr sz="1500" b="0" i="0">
                <a:gradFill>
                  <a:gsLst>
                    <a:gs pos="100000">
                      <a:schemeClr val="bg2"/>
                    </a:gs>
                    <a:gs pos="6000">
                      <a:schemeClr val="bg2"/>
                    </a:gs>
                  </a:gsLst>
                  <a:lin ang="5400000" scaled="0"/>
                </a:gradFill>
                <a:latin typeface="+mn-lt"/>
                <a:cs typeface="Segoe Pro Light"/>
              </a:defRPr>
            </a:lvl4pPr>
            <a:lvl5pPr marL="519541" indent="0">
              <a:buNone/>
              <a:defRPr sz="150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72371"/>
      </p:ext>
    </p:extLst>
  </p:cSld>
  <p:clrMapOvr>
    <a:masterClrMapping/>
  </p:clrMapOvr>
  <p:transition>
    <p:fade/>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b="0" i="0">
                <a:gradFill>
                  <a:gsLst>
                    <a:gs pos="100000">
                      <a:schemeClr val="bg2"/>
                    </a:gs>
                    <a:gs pos="0">
                      <a:schemeClr val="bg2"/>
                    </a:gs>
                  </a:gsLst>
                  <a:lin ang="5400000" scaled="0"/>
                </a:gradFill>
                <a:latin typeface="+mn-lt"/>
                <a:cs typeface="Segoe Pro Light"/>
              </a:defRPr>
            </a:lvl1pPr>
            <a:lvl2pPr marL="0" indent="0">
              <a:buNone/>
              <a:defRPr sz="1500" b="0" i="0">
                <a:gradFill>
                  <a:gsLst>
                    <a:gs pos="100000">
                      <a:schemeClr val="bg2"/>
                    </a:gs>
                    <a:gs pos="0">
                      <a:schemeClr val="bg2"/>
                    </a:gs>
                  </a:gsLst>
                  <a:lin ang="5400000" scaled="0"/>
                </a:gradFill>
                <a:latin typeface="+mn-lt"/>
                <a:cs typeface="Segoe Pro Light"/>
              </a:defRPr>
            </a:lvl2pPr>
            <a:lvl3pPr marL="173576" indent="0">
              <a:buNone/>
              <a:defRPr sz="1500" b="0" i="0">
                <a:gradFill>
                  <a:gsLst>
                    <a:gs pos="100000">
                      <a:schemeClr val="bg2"/>
                    </a:gs>
                    <a:gs pos="0">
                      <a:schemeClr val="bg2"/>
                    </a:gs>
                  </a:gsLst>
                  <a:lin ang="5400000" scaled="0"/>
                </a:gradFill>
                <a:latin typeface="+mn-lt"/>
                <a:cs typeface="Segoe Pro Light"/>
              </a:defRPr>
            </a:lvl3pPr>
            <a:lvl4pPr marL="342398" indent="0">
              <a:buNone/>
              <a:defRPr sz="1500" b="0" i="0">
                <a:gradFill>
                  <a:gsLst>
                    <a:gs pos="100000">
                      <a:schemeClr val="bg2"/>
                    </a:gs>
                    <a:gs pos="0">
                      <a:schemeClr val="bg2"/>
                    </a:gs>
                  </a:gsLst>
                  <a:lin ang="5400000" scaled="0"/>
                </a:gradFill>
                <a:latin typeface="+mn-lt"/>
                <a:cs typeface="Segoe Pro Light"/>
              </a:defRPr>
            </a:lvl4pPr>
            <a:lvl5pPr marL="519541" indent="0">
              <a:buNone/>
              <a:defRPr sz="1500" b="0" i="0">
                <a:gradFill>
                  <a:gsLst>
                    <a:gs pos="100000">
                      <a:schemeClr val="bg2"/>
                    </a:gs>
                    <a:gs pos="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14731"/>
      </p:ext>
    </p:extLst>
  </p:cSld>
  <p:clrMapOvr>
    <a:masterClrMapping/>
  </p:clrMapOvr>
  <p:transition>
    <p:fade/>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5"/>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81686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725190918"/>
      </p:ext>
    </p:extLst>
  </p:cSld>
  <p:clrMapOvr>
    <a:masterClrMapping/>
  </p:clrMapOvr>
  <p:transition>
    <p:fade/>
  </p:transition>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4"/>
            <a:ext cx="5396365" cy="2462213"/>
          </a:xfrm>
        </p:spPr>
        <p:txBody>
          <a:bodyPr/>
          <a:lstStyle>
            <a:lvl1pPr marL="0" indent="0">
              <a:spcBef>
                <a:spcPts val="0"/>
              </a:spcBef>
              <a:buNone/>
              <a:defRPr sz="3000">
                <a:gradFill>
                  <a:gsLst>
                    <a:gs pos="100000">
                      <a:schemeClr val="tx2"/>
                    </a:gs>
                    <a:gs pos="0">
                      <a:schemeClr val="tx2"/>
                    </a:gs>
                  </a:gsLst>
                  <a:lin ang="5400000" scaled="0"/>
                </a:gradFill>
                <a:latin typeface="+mj-lt"/>
              </a:defRPr>
            </a:lvl1pPr>
            <a:lvl2pPr marL="0" indent="0">
              <a:spcBef>
                <a:spcPts val="360"/>
              </a:spcBef>
              <a:buNone/>
              <a:defRPr sz="1500"/>
            </a:lvl2pPr>
            <a:lvl3pPr marL="0" indent="0">
              <a:spcBef>
                <a:spcPts val="360"/>
              </a:spcBef>
              <a:buNone/>
              <a:defRPr sz="1500"/>
            </a:lvl3pPr>
            <a:lvl4pPr marL="0" indent="0">
              <a:spcBef>
                <a:spcPts val="360"/>
              </a:spcBef>
              <a:buNone/>
              <a:defRPr sz="1500"/>
            </a:lvl4pPr>
            <a:lvl5pPr marL="0" indent="0">
              <a:spcBef>
                <a:spcPts val="360"/>
              </a:spcBef>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4"/>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48025"/>
      </p:ext>
    </p:extLst>
  </p:cSld>
  <p:clrMapOvr>
    <a:masterClrMapping/>
  </p:clrMapOvr>
  <p:transition>
    <p:fade/>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5"/>
            <a:ext cx="5434947" cy="166199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1" y="1681907"/>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24039"/>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882513692"/>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3000" b="0" i="0" cap="none" baseline="0">
                <a:gradFill>
                  <a:gsLst>
                    <a:gs pos="100000">
                      <a:schemeClr val="tx2"/>
                    </a:gs>
                    <a:gs pos="0">
                      <a:schemeClr val="tx2"/>
                    </a:gs>
                  </a:gsLst>
                  <a:lin ang="5400000" scaled="0"/>
                </a:gradFill>
                <a:latin typeface="+mn-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3903837318"/>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2" y="-1587"/>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20837" y="616806"/>
            <a:ext cx="5233764" cy="1283435"/>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508929" y="688978"/>
            <a:ext cx="5486171" cy="332399"/>
          </a:xfrm>
          <a:prstGeom prst="rect">
            <a:avLst/>
          </a:prstGeom>
        </p:spPr>
        <p:txBody>
          <a:bodyPr>
            <a:noAutofit/>
          </a:bodyPr>
          <a:lstStyle>
            <a:lvl1pPr marL="0" indent="0">
              <a:spcBef>
                <a:spcPts val="899"/>
              </a:spcBef>
              <a:buNone/>
              <a:defRPr lang="en-US" sz="1500" b="0" i="0" kern="1200" spc="0" dirty="0" smtClean="0">
                <a:gradFill>
                  <a:gsLst>
                    <a:gs pos="100000">
                      <a:schemeClr val="bg2"/>
                    </a:gs>
                    <a:gs pos="0">
                      <a:schemeClr val="bg2"/>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20838" y="1900241"/>
            <a:ext cx="5256813" cy="615227"/>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Segoe Pro Ligh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157123827"/>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7" y="1447802"/>
            <a:ext cx="5434947" cy="1178443"/>
          </a:xfrm>
          <a:prstGeom prst="rect">
            <a:avLst/>
          </a:prstGeom>
        </p:spPr>
        <p:txBody>
          <a:bodyPr>
            <a:noAutofit/>
          </a:bodyPr>
          <a:lstStyle>
            <a:lvl1pPr marL="0" indent="0">
              <a:buNone/>
              <a:defRPr sz="3000"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j-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368607511"/>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9" y="0"/>
            <a:ext cx="62230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2" y="1447802"/>
            <a:ext cx="5434947" cy="1178443"/>
          </a:xfrm>
          <a:prstGeom prst="rect">
            <a:avLst/>
          </a:prstGeom>
        </p:spPr>
        <p:txBody>
          <a:bodyPr>
            <a:noAutofit/>
          </a:bodyPr>
          <a:lstStyle>
            <a:lvl1pPr marL="0" indent="0">
              <a:buNone/>
              <a:defRPr sz="4125" b="0" i="0" cap="none" baseline="0">
                <a:gradFill>
                  <a:gsLst>
                    <a:gs pos="100000">
                      <a:schemeClr val="bg1"/>
                    </a:gs>
                    <a:gs pos="0">
                      <a:schemeClr val="bg1"/>
                    </a:gs>
                  </a:gsLst>
                  <a:lin ang="5400000" scaled="0"/>
                </a:gradFill>
                <a:latin typeface="+mj-lt"/>
                <a:cs typeface="Segoe Pro Ligh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90"/>
            <a:ext cx="5445583" cy="609399"/>
          </a:xfrm>
          <a:prstGeom prst="rect">
            <a:avLst/>
          </a:prstGeom>
        </p:spPr>
        <p:txBody>
          <a:bodyPr>
            <a:noAutofit/>
          </a:bodyPr>
          <a:lstStyle>
            <a:lvl1pPr marL="0" indent="0">
              <a:spcBef>
                <a:spcPts val="899"/>
              </a:spcBef>
              <a:buFont typeface="Arial" pitchFamily="34" charset="0"/>
              <a:buNone/>
              <a:defRPr lang="en-US" sz="1500" b="0" i="0" kern="1200" spc="0" dirty="0" smtClean="0">
                <a:gradFill>
                  <a:gsLst>
                    <a:gs pos="100000">
                      <a:schemeClr val="bg1"/>
                    </a:gs>
                    <a:gs pos="0">
                      <a:schemeClr val="bg1"/>
                    </a:gs>
                  </a:gsLst>
                  <a:lin ang="5400000" scaled="0"/>
                </a:gradFill>
                <a:latin typeface="+mn-lt"/>
                <a:ea typeface="+mn-ea"/>
                <a:cs typeface="Segoe Pro Light"/>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8927089"/>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3"/>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8"/>
            <a:ext cx="11155095" cy="2863073"/>
          </a:xfrm>
          <a:prstGeom prst="rect">
            <a:avLst/>
          </a:prstGeom>
        </p:spPr>
        <p:txBody>
          <a:bodyPr>
            <a:normAutofit/>
          </a:bodyPr>
          <a:lstStyle>
            <a:lvl1pPr marL="0" indent="0">
              <a:lnSpc>
                <a:spcPct val="90000"/>
              </a:lnSpc>
              <a:buNone/>
              <a:defRPr sz="48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5"/>
            <a:ext cx="11155095" cy="470747"/>
          </a:xfrm>
          <a:prstGeom prst="rect">
            <a:avLst/>
          </a:prstGeom>
        </p:spPr>
        <p:txBody>
          <a:bodyPr>
            <a:normAutofit/>
          </a:bodyPr>
          <a:lstStyle>
            <a:lvl1pPr marL="0" indent="0">
              <a:lnSpc>
                <a:spcPct val="90000"/>
              </a:lnSpc>
              <a:buNone/>
              <a:defRPr sz="2700" b="0" i="0">
                <a:gradFill>
                  <a:gsLst>
                    <a:gs pos="100000">
                      <a:schemeClr val="bg1"/>
                    </a:gs>
                    <a:gs pos="0">
                      <a:schemeClr val="bg1"/>
                    </a:gs>
                  </a:gsLst>
                  <a:lin ang="5400000" scaled="0"/>
                </a:gradFill>
                <a:latin typeface="Segoe Pro Light"/>
                <a:cs typeface="Segoe Pro Ligh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571906"/>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479031"/>
      </p:ext>
    </p:extLst>
  </p:cSld>
  <p:clrMapOvr>
    <a:masterClrMapping/>
  </p:clrMapOvr>
  <p:transition>
    <p:fade/>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268800296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solidFill>
                  <a:srgbClr val="D2421F"/>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83610189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solidFill>
                  <a:schemeClr val="tx2"/>
                </a:soli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2"/>
                    </a:gs>
                    <a:gs pos="0">
                      <a:schemeClr val="bg2"/>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009903" y="6160911"/>
            <a:ext cx="1896135" cy="466344"/>
          </a:xfrm>
          <a:prstGeom prst="rect">
            <a:avLst/>
          </a:prstGeom>
        </p:spPr>
      </p:pic>
    </p:spTree>
    <p:extLst>
      <p:ext uri="{BB962C8B-B14F-4D97-AF65-F5344CB8AC3E}">
        <p14:creationId xmlns:p14="http://schemas.microsoft.com/office/powerpoint/2010/main" val="2249421915"/>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3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5" y="1447804"/>
            <a:ext cx="11155095" cy="1988237"/>
          </a:xfrm>
        </p:spPr>
        <p:txBody>
          <a:bodyPr/>
          <a:lstStyle>
            <a:lvl1pPr marL="0" indent="0">
              <a:lnSpc>
                <a:spcPct val="95000"/>
              </a:lnSpc>
              <a:buNone/>
              <a:defRPr sz="2400" b="0" i="0">
                <a:gradFill>
                  <a:gsLst>
                    <a:gs pos="1250">
                      <a:srgbClr val="000000"/>
                    </a:gs>
                    <a:gs pos="100000">
                      <a:srgbClr val="000000"/>
                    </a:gs>
                  </a:gsLst>
                  <a:lin ang="5400000" scaled="0"/>
                </a:gradFill>
                <a:latin typeface="+mn-lt"/>
                <a:cs typeface="Segoe Pro Light"/>
              </a:defRPr>
            </a:lvl1pPr>
            <a:lvl2pPr marL="0" indent="0">
              <a:lnSpc>
                <a:spcPct val="95000"/>
              </a:lnSpc>
              <a:buNone/>
              <a:defRPr sz="1500" b="0" i="0">
                <a:gradFill>
                  <a:gsLst>
                    <a:gs pos="1250">
                      <a:srgbClr val="000000"/>
                    </a:gs>
                    <a:gs pos="100000">
                      <a:srgbClr val="000000"/>
                    </a:gs>
                  </a:gsLst>
                  <a:lin ang="5400000" scaled="0"/>
                </a:gradFill>
                <a:latin typeface="+mn-lt"/>
                <a:cs typeface="Segoe Pro Light"/>
              </a:defRPr>
            </a:lvl2pPr>
            <a:lvl3pPr marL="0" indent="0">
              <a:lnSpc>
                <a:spcPct val="95000"/>
              </a:lnSpc>
              <a:buNone/>
              <a:defRPr sz="1500" b="0" i="0">
                <a:gradFill>
                  <a:gsLst>
                    <a:gs pos="1250">
                      <a:srgbClr val="000000"/>
                    </a:gs>
                    <a:gs pos="100000">
                      <a:srgbClr val="000000"/>
                    </a:gs>
                  </a:gsLst>
                  <a:lin ang="5400000" scaled="0"/>
                </a:gradFill>
                <a:latin typeface="+mn-lt"/>
                <a:cs typeface="Segoe Pro Light"/>
              </a:defRPr>
            </a:lvl3pPr>
            <a:lvl4pPr marL="0" indent="0">
              <a:lnSpc>
                <a:spcPct val="95000"/>
              </a:lnSpc>
              <a:buNone/>
              <a:defRPr sz="1500" b="0" i="0">
                <a:gradFill>
                  <a:gsLst>
                    <a:gs pos="1250">
                      <a:srgbClr val="000000"/>
                    </a:gs>
                    <a:gs pos="100000">
                      <a:srgbClr val="000000"/>
                    </a:gs>
                  </a:gsLst>
                  <a:lin ang="5400000" scaled="0"/>
                </a:gradFill>
                <a:latin typeface="+mn-lt"/>
                <a:cs typeface="Segoe Pro Light"/>
              </a:defRPr>
            </a:lvl4pPr>
            <a:lvl5pPr marL="0" indent="0">
              <a:lnSpc>
                <a:spcPct val="95000"/>
              </a:lnSpc>
              <a:buNone/>
              <a:defRPr sz="1500" b="0" i="0">
                <a:gradFill>
                  <a:gsLst>
                    <a:gs pos="1250">
                      <a:srgbClr val="000000"/>
                    </a:gs>
                    <a:gs pos="100000">
                      <a:srgbClr val="000000"/>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a:xfrm>
            <a:off x="520836" y="6399557"/>
            <a:ext cx="560832" cy="219456"/>
          </a:xfrm>
          <a:prstGeom prst="rect">
            <a:avLst/>
          </a:prstGeom>
        </p:spPr>
        <p:txBody>
          <a:bodyPr/>
          <a:lstStyle/>
          <a:p>
            <a:fld id="{727B4C2D-45E2-4621-8491-2995EB46A674}" type="slidenum">
              <a:rPr lang="en-US" smtClean="0">
                <a:solidFill>
                  <a:srgbClr val="797A7D"/>
                </a:solidFill>
              </a:rPr>
              <a:pPr/>
              <a:t>‹#›</a:t>
            </a:fld>
            <a:endParaRPr lang="en-US" dirty="0">
              <a:solidFill>
                <a:srgbClr val="797A7D"/>
              </a:solidFill>
            </a:endParaRPr>
          </a:p>
        </p:txBody>
      </p:sp>
    </p:spTree>
    <p:extLst>
      <p:ext uri="{BB962C8B-B14F-4D97-AF65-F5344CB8AC3E}">
        <p14:creationId xmlns:p14="http://schemas.microsoft.com/office/powerpoint/2010/main" val="1863452805"/>
      </p:ext>
    </p:extLst>
  </p:cSld>
  <p:clrMapOvr>
    <a:masterClrMapping/>
  </p:clrMapOvr>
  <p:transition>
    <p:fade/>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4"/>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0" indent="0">
              <a:buClr>
                <a:srgbClr val="FFFFFF"/>
              </a:buClr>
              <a:buSzPct val="90000"/>
              <a:buFontTx/>
              <a:buNone/>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2pPr>
            <a:lvl3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3pPr>
            <a:lvl4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4pPr>
            <a:lvl5pPr marL="0" indent="0">
              <a:buClr>
                <a:srgbClr val="FFFFFF"/>
              </a:buClr>
              <a:buSzPct val="90000"/>
              <a:buFontTx/>
              <a:buNone/>
              <a:defRPr sz="1500" b="0" i="0">
                <a:gradFill>
                  <a:gsLst>
                    <a:gs pos="0">
                      <a:srgbClr val="FFFFFF"/>
                    </a:gs>
                    <a:gs pos="86000">
                      <a:srgbClr val="FFFFFF"/>
                    </a:gs>
                  </a:gsLst>
                  <a:lin ang="5400000" scaled="0"/>
                </a:gradFill>
                <a:latin typeface="+mn-lt"/>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80"/>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82599523"/>
      </p:ext>
    </p:extLst>
  </p:cSld>
  <p:clrMapOvr>
    <a:masterClrMapping/>
  </p:clrMapOvr>
  <p:transition>
    <p:fade/>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9" y="1447806"/>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6"/>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3"/>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26922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67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71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778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08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a:prstGeom prst="rect">
            <a:avLst/>
          </a:prstGeom>
        </p:spPr>
        <p:txBody>
          <a:bodyPr lIns="91306" tIns="45654" rIns="91306" bIns="45654"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a:prstGeom prst="rect">
            <a:avLst/>
          </a:prstGeom>
        </p:spPr>
        <p:txBody>
          <a:bodyPr lIns="91306" tIns="45654" rIns="91306" bIns="45654">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682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unchy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5027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22751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unchy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97185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unchy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1008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solidFill>
                  <a:srgbClr val="D2421F"/>
                </a:soli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solidFill>
                  <a:srgbClr val="D2421F"/>
                </a:soli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000218489"/>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unchy Slide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a:prstGeom prst="rect">
            <a:avLst/>
          </a:prstGeom>
        </p:spPr>
        <p:txBody>
          <a:bodyPr lIns="91306" tIns="45654" rIns="91306" bIns="45654"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3978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91277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9288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Slide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6009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Slide Blu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79458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nk Slide Purpl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84913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2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7" y="5129217"/>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17829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4"/>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4"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2229700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49653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421F"/>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2883676670"/>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7"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9170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9730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4327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8" y="1447803"/>
            <a:ext cx="5396365"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4" y="1447803"/>
            <a:ext cx="5396365"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12243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47407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4"/>
            <a:ext cx="5434948"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33866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48242942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00633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802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4"/>
            <a:ext cx="5233764"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189764" y="1681907"/>
            <a:ext cx="5486169"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6456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a:spLocks noGrp="1"/>
          </p:cNvSpPr>
          <p:nvPr>
            <p:ph sz="quarter" idx="13"/>
          </p:nvPr>
        </p:nvSpPr>
        <p:spPr>
          <a:xfrm>
            <a:off x="520838"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10332" y="0"/>
            <a:ext cx="5981669"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629197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8" y="1447802"/>
            <a:ext cx="5396365" cy="1389611"/>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4" y="1447803"/>
            <a:ext cx="5396365" cy="1666610"/>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2E56206C-565D-46DF-BE90-24DEC2666FC4}" type="slidenum">
              <a:rPr lang="en-AU" smtClean="0"/>
              <a:t>‹#›</a:t>
            </a:fld>
            <a:endParaRPr lang="en-AU"/>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805" t="9576" r="4415" b="34958"/>
          <a:stretch/>
        </p:blipFill>
        <p:spPr>
          <a:xfrm>
            <a:off x="9686723" y="6416935"/>
            <a:ext cx="1984444" cy="202079"/>
          </a:xfrm>
          <a:prstGeom prst="rect">
            <a:avLst/>
          </a:prstGeom>
        </p:spPr>
      </p:pic>
    </p:spTree>
    <p:extLst>
      <p:ext uri="{BB962C8B-B14F-4D97-AF65-F5344CB8AC3E}">
        <p14:creationId xmlns:p14="http://schemas.microsoft.com/office/powerpoint/2010/main" val="3651020779"/>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2"/>
            <a:ext cx="5434948"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6219714" y="2734989"/>
            <a:ext cx="5445583"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1669"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889" y="6151699"/>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03866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2"/>
            <a:ext cx="12192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7" y="1358057"/>
            <a:ext cx="11155095"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7" y="4343404"/>
            <a:ext cx="11155095"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19732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5" y="6166420"/>
            <a:ext cx="1618295"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53271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59667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425"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3"/>
            <a:ext cx="11155095"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65826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7" y="228603"/>
            <a:ext cx="11155095"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799"/>
            <a:ext cx="11151917"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238879"/>
            <a:ext cx="12192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0443986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2" y="2109543"/>
            <a:ext cx="10240453"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2" y="3425827"/>
            <a:ext cx="10240453"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2050"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91"/>
          <a:stretch/>
        </p:blipFill>
        <p:spPr bwMode="auto">
          <a:xfrm>
            <a:off x="7986448" y="4971035"/>
            <a:ext cx="3558339" cy="11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35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2819606"/>
            <a:ext cx="11151917"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3074" name="Picture 2" descr="C:\Users\hannahr\Desktop\ShrPt_h_rgb_r.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a:stretch/>
        </p:blipFill>
        <p:spPr bwMode="auto">
          <a:xfrm>
            <a:off x="2400928" y="5129218"/>
            <a:ext cx="3125013"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889" y="6151700"/>
            <a:ext cx="1609763" cy="5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5821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5"/>
            <a:ext cx="10240453"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3" y="2739679"/>
            <a:ext cx="102483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3"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1094919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3"/>
            <a:ext cx="11151917"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7"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5772"/>
            <a:fld id="{727B4C2D-45E2-4621-8491-2995EB46A674}" type="slidenum">
              <a:rPr lang="en-US" smtClean="0">
                <a:gradFill>
                  <a:gsLst>
                    <a:gs pos="100000">
                      <a:srgbClr val="797A7D"/>
                    </a:gs>
                    <a:gs pos="0">
                      <a:srgbClr val="797A7D"/>
                    </a:gs>
                  </a:gsLst>
                  <a:lin ang="5400000" scaled="0"/>
                </a:gradFill>
              </a:rPr>
              <a:pPr defTabSz="685772"/>
              <a:t>‹#›</a:t>
            </a:fld>
            <a:endParaRPr lang="en-US" dirty="0">
              <a:gradFill>
                <a:gsLst>
                  <a:gs pos="100000">
                    <a:srgbClr val="797A7D"/>
                  </a:gs>
                  <a:gs pos="0">
                    <a:srgbClr val="797A7D"/>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36" y="6166421"/>
            <a:ext cx="1618293" cy="5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5089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theme" Target="../theme/theme10.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theme" Target="../theme/theme11.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19" Type="http://schemas.openxmlformats.org/officeDocument/2006/relationships/theme" Target="../theme/theme12.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19" Type="http://schemas.openxmlformats.org/officeDocument/2006/relationships/theme" Target="../theme/theme1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theme" Target="../theme/theme14.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18" Type="http://schemas.openxmlformats.org/officeDocument/2006/relationships/slideLayout" Target="../slideLayouts/slideLayout28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slideLayout" Target="../slideLayouts/slideLayout281.xml"/><Relationship Id="rId2" Type="http://schemas.openxmlformats.org/officeDocument/2006/relationships/slideLayout" Target="../slideLayouts/slideLayout266.xml"/><Relationship Id="rId16" Type="http://schemas.openxmlformats.org/officeDocument/2006/relationships/slideLayout" Target="../slideLayouts/slideLayout280.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10" Type="http://schemas.openxmlformats.org/officeDocument/2006/relationships/slideLayout" Target="../slideLayouts/slideLayout274.xml"/><Relationship Id="rId19" Type="http://schemas.openxmlformats.org/officeDocument/2006/relationships/theme" Target="../theme/theme15.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theme" Target="../theme/theme16.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18" Type="http://schemas.openxmlformats.org/officeDocument/2006/relationships/slideLayout" Target="../slideLayouts/slideLayout319.xml"/><Relationship Id="rId3" Type="http://schemas.openxmlformats.org/officeDocument/2006/relationships/slideLayout" Target="../slideLayouts/slideLayout304.xml"/><Relationship Id="rId21" Type="http://schemas.openxmlformats.org/officeDocument/2006/relationships/slideLayout" Target="../slideLayouts/slideLayout322.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slideLayout" Target="../slideLayouts/slideLayout318.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20" Type="http://schemas.openxmlformats.org/officeDocument/2006/relationships/slideLayout" Target="../slideLayouts/slideLayout321.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23" Type="http://schemas.openxmlformats.org/officeDocument/2006/relationships/theme" Target="../theme/theme17.xml"/><Relationship Id="rId10" Type="http://schemas.openxmlformats.org/officeDocument/2006/relationships/slideLayout" Target="../slideLayouts/slideLayout311.xml"/><Relationship Id="rId19" Type="http://schemas.openxmlformats.org/officeDocument/2006/relationships/slideLayout" Target="../slideLayouts/slideLayout320.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 Id="rId22" Type="http://schemas.openxmlformats.org/officeDocument/2006/relationships/slideLayout" Target="../slideLayouts/slideLayout32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theme" Target="../theme/theme18.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3" Type="http://schemas.openxmlformats.org/officeDocument/2006/relationships/slideLayout" Target="../slideLayouts/slideLayout342.xml"/><Relationship Id="rId21" Type="http://schemas.openxmlformats.org/officeDocument/2006/relationships/slideLayout" Target="../slideLayouts/slideLayout360.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 Type="http://schemas.openxmlformats.org/officeDocument/2006/relationships/slideLayout" Target="../slideLayouts/slideLayout341.xml"/><Relationship Id="rId16" Type="http://schemas.openxmlformats.org/officeDocument/2006/relationships/slideLayout" Target="../slideLayouts/slideLayout355.xml"/><Relationship Id="rId20" Type="http://schemas.openxmlformats.org/officeDocument/2006/relationships/slideLayout" Target="../slideLayouts/slideLayout359.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23" Type="http://schemas.openxmlformats.org/officeDocument/2006/relationships/theme" Target="../theme/theme19.xml"/><Relationship Id="rId10" Type="http://schemas.openxmlformats.org/officeDocument/2006/relationships/slideLayout" Target="../slideLayouts/slideLayout349.xml"/><Relationship Id="rId19" Type="http://schemas.openxmlformats.org/officeDocument/2006/relationships/slideLayout" Target="../slideLayouts/slideLayout358.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 Id="rId22" Type="http://schemas.openxmlformats.org/officeDocument/2006/relationships/slideLayout" Target="../slideLayouts/slideLayout3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2" Type="http://schemas.openxmlformats.org/officeDocument/2006/relationships/slideLayout" Target="../slideLayouts/slideLayout363.xml"/><Relationship Id="rId16" Type="http://schemas.openxmlformats.org/officeDocument/2006/relationships/theme" Target="../theme/theme20.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3" Type="http://schemas.openxmlformats.org/officeDocument/2006/relationships/slideLayout" Target="../slideLayouts/slideLayout379.xml"/><Relationship Id="rId21" Type="http://schemas.openxmlformats.org/officeDocument/2006/relationships/theme" Target="../theme/theme21.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0" Type="http://schemas.openxmlformats.org/officeDocument/2006/relationships/slideLayout" Target="../slideLayouts/slideLayout396.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10" Type="http://schemas.openxmlformats.org/officeDocument/2006/relationships/slideLayout" Target="../slideLayouts/slideLayout386.xml"/><Relationship Id="rId19" Type="http://schemas.openxmlformats.org/officeDocument/2006/relationships/slideLayout" Target="../slideLayouts/slideLayout395.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3" Type="http://schemas.openxmlformats.org/officeDocument/2006/relationships/slideLayout" Target="../slideLayouts/slideLayout399.xml"/><Relationship Id="rId21" Type="http://schemas.openxmlformats.org/officeDocument/2006/relationships/theme" Target="../theme/theme22.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3" Type="http://schemas.openxmlformats.org/officeDocument/2006/relationships/slideLayout" Target="../slideLayouts/slideLayout419.xml"/><Relationship Id="rId21" Type="http://schemas.openxmlformats.org/officeDocument/2006/relationships/theme" Target="../theme/theme23.xml"/><Relationship Id="rId7" Type="http://schemas.openxmlformats.org/officeDocument/2006/relationships/slideLayout" Target="../slideLayouts/slideLayout423.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slideLayout" Target="../slideLayouts/slideLayout436.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slideLayout" Target="../slideLayouts/slideLayout449.xml"/><Relationship Id="rId18" Type="http://schemas.openxmlformats.org/officeDocument/2006/relationships/slideLayout" Target="../slideLayouts/slideLayout454.xml"/><Relationship Id="rId3" Type="http://schemas.openxmlformats.org/officeDocument/2006/relationships/slideLayout" Target="../slideLayouts/slideLayout439.xml"/><Relationship Id="rId21" Type="http://schemas.openxmlformats.org/officeDocument/2006/relationships/theme" Target="../theme/theme24.xml"/><Relationship Id="rId7" Type="http://schemas.openxmlformats.org/officeDocument/2006/relationships/slideLayout" Target="../slideLayouts/slideLayout443.xml"/><Relationship Id="rId12" Type="http://schemas.openxmlformats.org/officeDocument/2006/relationships/slideLayout" Target="../slideLayouts/slideLayout448.xml"/><Relationship Id="rId17" Type="http://schemas.openxmlformats.org/officeDocument/2006/relationships/slideLayout" Target="../slideLayouts/slideLayout453.xml"/><Relationship Id="rId2" Type="http://schemas.openxmlformats.org/officeDocument/2006/relationships/slideLayout" Target="../slideLayouts/slideLayout438.xml"/><Relationship Id="rId16" Type="http://schemas.openxmlformats.org/officeDocument/2006/relationships/slideLayout" Target="../slideLayouts/slideLayout452.xml"/><Relationship Id="rId20" Type="http://schemas.openxmlformats.org/officeDocument/2006/relationships/slideLayout" Target="../slideLayouts/slideLayout456.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slideLayout" Target="../slideLayouts/slideLayout447.xml"/><Relationship Id="rId5" Type="http://schemas.openxmlformats.org/officeDocument/2006/relationships/slideLayout" Target="../slideLayouts/slideLayout441.xml"/><Relationship Id="rId15" Type="http://schemas.openxmlformats.org/officeDocument/2006/relationships/slideLayout" Target="../slideLayouts/slideLayout451.xml"/><Relationship Id="rId10" Type="http://schemas.openxmlformats.org/officeDocument/2006/relationships/slideLayout" Target="../slideLayouts/slideLayout446.xml"/><Relationship Id="rId19" Type="http://schemas.openxmlformats.org/officeDocument/2006/relationships/slideLayout" Target="../slideLayouts/slideLayout455.xml"/><Relationship Id="rId4" Type="http://schemas.openxmlformats.org/officeDocument/2006/relationships/slideLayout" Target="../slideLayouts/slideLayout440.xml"/><Relationship Id="rId9" Type="http://schemas.openxmlformats.org/officeDocument/2006/relationships/slideLayout" Target="../slideLayouts/slideLayout445.xml"/><Relationship Id="rId14" Type="http://schemas.openxmlformats.org/officeDocument/2006/relationships/slideLayout" Target="../slideLayouts/slideLayout450.xml"/></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5" Type="http://schemas.openxmlformats.org/officeDocument/2006/relationships/slideLayout" Target="../slideLayouts/slideLayout461.xml"/><Relationship Id="rId4" Type="http://schemas.openxmlformats.org/officeDocument/2006/relationships/slideLayout" Target="../slideLayouts/slideLayout46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18" Type="http://schemas.openxmlformats.org/officeDocument/2006/relationships/slideLayout" Target="../slideLayouts/slideLayout481.xml"/><Relationship Id="rId3" Type="http://schemas.openxmlformats.org/officeDocument/2006/relationships/slideLayout" Target="../slideLayouts/slideLayout466.xml"/><Relationship Id="rId21" Type="http://schemas.openxmlformats.org/officeDocument/2006/relationships/slideLayout" Target="../slideLayouts/slideLayout484.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17" Type="http://schemas.openxmlformats.org/officeDocument/2006/relationships/slideLayout" Target="../slideLayouts/slideLayout480.xml"/><Relationship Id="rId25" Type="http://schemas.openxmlformats.org/officeDocument/2006/relationships/theme" Target="../theme/theme26.xml"/><Relationship Id="rId2" Type="http://schemas.openxmlformats.org/officeDocument/2006/relationships/slideLayout" Target="../slideLayouts/slideLayout465.xml"/><Relationship Id="rId16" Type="http://schemas.openxmlformats.org/officeDocument/2006/relationships/slideLayout" Target="../slideLayouts/slideLayout479.xml"/><Relationship Id="rId20" Type="http://schemas.openxmlformats.org/officeDocument/2006/relationships/slideLayout" Target="../slideLayouts/slideLayout483.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24" Type="http://schemas.openxmlformats.org/officeDocument/2006/relationships/slideLayout" Target="../slideLayouts/slideLayout487.xml"/><Relationship Id="rId5" Type="http://schemas.openxmlformats.org/officeDocument/2006/relationships/slideLayout" Target="../slideLayouts/slideLayout468.xml"/><Relationship Id="rId15" Type="http://schemas.openxmlformats.org/officeDocument/2006/relationships/slideLayout" Target="../slideLayouts/slideLayout478.xml"/><Relationship Id="rId23" Type="http://schemas.openxmlformats.org/officeDocument/2006/relationships/slideLayout" Target="../slideLayouts/slideLayout486.xml"/><Relationship Id="rId10" Type="http://schemas.openxmlformats.org/officeDocument/2006/relationships/slideLayout" Target="../slideLayouts/slideLayout473.xml"/><Relationship Id="rId19" Type="http://schemas.openxmlformats.org/officeDocument/2006/relationships/slideLayout" Target="../slideLayouts/slideLayout482.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slideLayout" Target="../slideLayouts/slideLayout477.xml"/><Relationship Id="rId22" Type="http://schemas.openxmlformats.org/officeDocument/2006/relationships/slideLayout" Target="../slideLayouts/slideLayout4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18" Type="http://schemas.openxmlformats.org/officeDocument/2006/relationships/slideLayout" Target="../slideLayouts/slideLayout505.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slideLayout" Target="../slideLayouts/slideLayout504.xml"/><Relationship Id="rId2" Type="http://schemas.openxmlformats.org/officeDocument/2006/relationships/slideLayout" Target="../slideLayouts/slideLayout489.xml"/><Relationship Id="rId16" Type="http://schemas.openxmlformats.org/officeDocument/2006/relationships/slideLayout" Target="../slideLayouts/slideLayout503.xml"/><Relationship Id="rId20" Type="http://schemas.openxmlformats.org/officeDocument/2006/relationships/theme" Target="../theme/theme27.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slideLayout" Target="../slideLayouts/slideLayout502.xml"/><Relationship Id="rId10" Type="http://schemas.openxmlformats.org/officeDocument/2006/relationships/slideLayout" Target="../slideLayouts/slideLayout497.xml"/><Relationship Id="rId19" Type="http://schemas.openxmlformats.org/officeDocument/2006/relationships/slideLayout" Target="../slideLayouts/slideLayout506.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slideLayout" Target="../slideLayouts/slideLayout519.xml"/><Relationship Id="rId18" Type="http://schemas.openxmlformats.org/officeDocument/2006/relationships/slideLayout" Target="../slideLayouts/slideLayout52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slideLayout" Target="../slideLayouts/slideLayout518.xml"/><Relationship Id="rId17" Type="http://schemas.openxmlformats.org/officeDocument/2006/relationships/slideLayout" Target="../slideLayouts/slideLayout523.xml"/><Relationship Id="rId2" Type="http://schemas.openxmlformats.org/officeDocument/2006/relationships/slideLayout" Target="../slideLayouts/slideLayout508.xml"/><Relationship Id="rId16" Type="http://schemas.openxmlformats.org/officeDocument/2006/relationships/slideLayout" Target="../slideLayouts/slideLayout522.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slideLayout" Target="../slideLayouts/slideLayout521.xml"/><Relationship Id="rId10" Type="http://schemas.openxmlformats.org/officeDocument/2006/relationships/slideLayout" Target="../slideLayouts/slideLayout516.xml"/><Relationship Id="rId19" Type="http://schemas.openxmlformats.org/officeDocument/2006/relationships/theme" Target="../theme/theme28.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slideLayout" Target="../slideLayouts/slideLayout52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32.xml"/><Relationship Id="rId13" Type="http://schemas.openxmlformats.org/officeDocument/2006/relationships/slideLayout" Target="../slideLayouts/slideLayout537.xml"/><Relationship Id="rId18" Type="http://schemas.openxmlformats.org/officeDocument/2006/relationships/slideLayout" Target="../slideLayouts/slideLayout542.xml"/><Relationship Id="rId3" Type="http://schemas.openxmlformats.org/officeDocument/2006/relationships/slideLayout" Target="../slideLayouts/slideLayout527.xml"/><Relationship Id="rId7" Type="http://schemas.openxmlformats.org/officeDocument/2006/relationships/slideLayout" Target="../slideLayouts/slideLayout531.xml"/><Relationship Id="rId12" Type="http://schemas.openxmlformats.org/officeDocument/2006/relationships/slideLayout" Target="../slideLayouts/slideLayout536.xml"/><Relationship Id="rId17" Type="http://schemas.openxmlformats.org/officeDocument/2006/relationships/slideLayout" Target="../slideLayouts/slideLayout541.xml"/><Relationship Id="rId2" Type="http://schemas.openxmlformats.org/officeDocument/2006/relationships/slideLayout" Target="../slideLayouts/slideLayout526.xml"/><Relationship Id="rId16" Type="http://schemas.openxmlformats.org/officeDocument/2006/relationships/slideLayout" Target="../slideLayouts/slideLayout540.xml"/><Relationship Id="rId1" Type="http://schemas.openxmlformats.org/officeDocument/2006/relationships/slideLayout" Target="../slideLayouts/slideLayout525.xml"/><Relationship Id="rId6" Type="http://schemas.openxmlformats.org/officeDocument/2006/relationships/slideLayout" Target="../slideLayouts/slideLayout530.xml"/><Relationship Id="rId11" Type="http://schemas.openxmlformats.org/officeDocument/2006/relationships/slideLayout" Target="../slideLayouts/slideLayout535.xml"/><Relationship Id="rId5" Type="http://schemas.openxmlformats.org/officeDocument/2006/relationships/slideLayout" Target="../slideLayouts/slideLayout529.xml"/><Relationship Id="rId15" Type="http://schemas.openxmlformats.org/officeDocument/2006/relationships/slideLayout" Target="../slideLayouts/slideLayout539.xml"/><Relationship Id="rId10" Type="http://schemas.openxmlformats.org/officeDocument/2006/relationships/slideLayout" Target="../slideLayouts/slideLayout534.xml"/><Relationship Id="rId19" Type="http://schemas.openxmlformats.org/officeDocument/2006/relationships/theme" Target="../theme/theme29.xml"/><Relationship Id="rId4" Type="http://schemas.openxmlformats.org/officeDocument/2006/relationships/slideLayout" Target="../slideLayouts/slideLayout528.xml"/><Relationship Id="rId9" Type="http://schemas.openxmlformats.org/officeDocument/2006/relationships/slideLayout" Target="../slideLayouts/slideLayout533.xml"/><Relationship Id="rId14" Type="http://schemas.openxmlformats.org/officeDocument/2006/relationships/slideLayout" Target="../slideLayouts/slideLayout5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18" Type="http://schemas.openxmlformats.org/officeDocument/2006/relationships/slideLayout" Target="../slideLayouts/slideLayout560.xml"/><Relationship Id="rId3" Type="http://schemas.openxmlformats.org/officeDocument/2006/relationships/slideLayout" Target="../slideLayouts/slideLayout545.xml"/><Relationship Id="rId21" Type="http://schemas.openxmlformats.org/officeDocument/2006/relationships/slideLayout" Target="../slideLayouts/slideLayout563.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slideLayout" Target="../slideLayouts/slideLayout559.xml"/><Relationship Id="rId2" Type="http://schemas.openxmlformats.org/officeDocument/2006/relationships/slideLayout" Target="../slideLayouts/slideLayout544.xml"/><Relationship Id="rId16" Type="http://schemas.openxmlformats.org/officeDocument/2006/relationships/slideLayout" Target="../slideLayouts/slideLayout558.xml"/><Relationship Id="rId20" Type="http://schemas.openxmlformats.org/officeDocument/2006/relationships/slideLayout" Target="../slideLayouts/slideLayout562.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24" Type="http://schemas.openxmlformats.org/officeDocument/2006/relationships/theme" Target="../theme/theme30.xml"/><Relationship Id="rId5" Type="http://schemas.openxmlformats.org/officeDocument/2006/relationships/slideLayout" Target="../slideLayouts/slideLayout547.xml"/><Relationship Id="rId15" Type="http://schemas.openxmlformats.org/officeDocument/2006/relationships/slideLayout" Target="../slideLayouts/slideLayout557.xml"/><Relationship Id="rId23" Type="http://schemas.openxmlformats.org/officeDocument/2006/relationships/slideLayout" Target="../slideLayouts/slideLayout565.xml"/><Relationship Id="rId10" Type="http://schemas.openxmlformats.org/officeDocument/2006/relationships/slideLayout" Target="../slideLayouts/slideLayout552.xml"/><Relationship Id="rId19" Type="http://schemas.openxmlformats.org/officeDocument/2006/relationships/slideLayout" Target="../slideLayouts/slideLayout561.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 Id="rId22" Type="http://schemas.openxmlformats.org/officeDocument/2006/relationships/slideLayout" Target="../slideLayouts/slideLayout56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slideLayout" Target="../slideLayouts/slideLayout578.xml"/><Relationship Id="rId18" Type="http://schemas.openxmlformats.org/officeDocument/2006/relationships/slideLayout" Target="../slideLayouts/slideLayout58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17" Type="http://schemas.openxmlformats.org/officeDocument/2006/relationships/slideLayout" Target="../slideLayouts/slideLayout582.xml"/><Relationship Id="rId2" Type="http://schemas.openxmlformats.org/officeDocument/2006/relationships/slideLayout" Target="../slideLayouts/slideLayout567.xml"/><Relationship Id="rId16" Type="http://schemas.openxmlformats.org/officeDocument/2006/relationships/slideLayout" Target="../slideLayouts/slideLayout581.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5" Type="http://schemas.openxmlformats.org/officeDocument/2006/relationships/slideLayout" Target="../slideLayouts/slideLayout580.xml"/><Relationship Id="rId10" Type="http://schemas.openxmlformats.org/officeDocument/2006/relationships/slideLayout" Target="../slideLayouts/slideLayout575.xml"/><Relationship Id="rId19" Type="http://schemas.openxmlformats.org/officeDocument/2006/relationships/theme" Target="../theme/theme31.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slideLayout" Target="../slideLayouts/slideLayout57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slideLayout" Target="../slideLayouts/slideLayout596.xml"/><Relationship Id="rId18" Type="http://schemas.openxmlformats.org/officeDocument/2006/relationships/slideLayout" Target="../slideLayouts/slideLayout60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slideLayout" Target="../slideLayouts/slideLayout595.xml"/><Relationship Id="rId17" Type="http://schemas.openxmlformats.org/officeDocument/2006/relationships/slideLayout" Target="../slideLayouts/slideLayout600.xml"/><Relationship Id="rId2" Type="http://schemas.openxmlformats.org/officeDocument/2006/relationships/slideLayout" Target="../slideLayouts/slideLayout585.xml"/><Relationship Id="rId16" Type="http://schemas.openxmlformats.org/officeDocument/2006/relationships/slideLayout" Target="../slideLayouts/slideLayout599.xml"/><Relationship Id="rId20" Type="http://schemas.openxmlformats.org/officeDocument/2006/relationships/theme" Target="../theme/theme32.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5" Type="http://schemas.openxmlformats.org/officeDocument/2006/relationships/slideLayout" Target="../slideLayouts/slideLayout598.xml"/><Relationship Id="rId10" Type="http://schemas.openxmlformats.org/officeDocument/2006/relationships/slideLayout" Target="../slideLayouts/slideLayout593.xml"/><Relationship Id="rId19" Type="http://schemas.openxmlformats.org/officeDocument/2006/relationships/slideLayout" Target="../slideLayouts/slideLayout602.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slideLayout" Target="../slideLayouts/slideLayout5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5.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theme" Target="../theme/theme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theme" Target="../theme/theme7.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21" Type="http://schemas.openxmlformats.org/officeDocument/2006/relationships/theme" Target="../theme/theme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4"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4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976" r:id="rId22"/>
  </p:sldLayoutIdLst>
  <p:transition>
    <p:fade/>
  </p:transition>
  <p:timing>
    <p:tnLst>
      <p:par>
        <p:cTn id="1" dur="indefinite" restart="never" nodeType="tmRoot"/>
      </p:par>
    </p:tnLst>
  </p:timing>
  <p:txStyles>
    <p:titleStyle>
      <a:lvl1pPr algn="l" defTabSz="684767" rtl="0" eaLnBrk="1" latinLnBrk="0" hangingPunct="1">
        <a:lnSpc>
          <a:spcPct val="90000"/>
        </a:lnSpc>
        <a:spcBef>
          <a:spcPct val="0"/>
        </a:spcBef>
        <a:buNone/>
        <a:defRPr lang="en-US" sz="4125" b="0" kern="1200" cap="none" spc="-75" baseline="0" dirty="0" smtClean="0">
          <a:ln w="3175">
            <a:noFill/>
          </a:ln>
          <a:solidFill>
            <a:srgbClr val="D2421F"/>
          </a:soli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596207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Lst>
  <p:transition>
    <p:fade/>
  </p:transition>
  <p:timing>
    <p:tnLst>
      <p:par>
        <p:cTn id="1" dur="indefinite" restart="never" nodeType="tmRoot"/>
      </p:par>
    </p:tnLst>
  </p:timing>
  <p:hf hdr="0" ftr="0" dt="0"/>
  <p:txStyles>
    <p:titleStyle>
      <a:lvl1pPr algn="l" defTabSz="685772" rtl="0" eaLnBrk="1" latinLnBrk="0" hangingPunct="1">
        <a:lnSpc>
          <a:spcPct val="90000"/>
        </a:lnSpc>
        <a:spcBef>
          <a:spcPct val="0"/>
        </a:spcBef>
        <a:buNone/>
        <a:defRPr lang="en-US" sz="4050"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794" marR="0" indent="-254794" algn="l" defTabSz="685772"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816" marR="0" indent="-175022" algn="l" defTabSz="685772"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8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598885" algn="l"/>
        </a:tabLst>
        <a:defRPr sz="1800" kern="1200" spc="0" baseline="0">
          <a:gradFill>
            <a:gsLst>
              <a:gs pos="1250">
                <a:schemeClr val="bg2"/>
              </a:gs>
              <a:gs pos="100000">
                <a:schemeClr val="bg2"/>
              </a:gs>
            </a:gsLst>
            <a:lin ang="5400000" scaled="0"/>
          </a:gradFill>
          <a:latin typeface="+mn-lt"/>
          <a:ea typeface="+mn-ea"/>
          <a:cs typeface="+mn-cs"/>
        </a:defRPr>
      </a:lvl3pPr>
      <a:lvl4pPr marL="772716" marR="0" indent="-173831" algn="l" defTabSz="685772"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17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941785" algn="l"/>
        </a:tabLst>
        <a:defRPr sz="1500" kern="1200" spc="0" baseline="0">
          <a:gradFill>
            <a:gsLst>
              <a:gs pos="1250">
                <a:schemeClr val="bg2"/>
              </a:gs>
              <a:gs pos="100000">
                <a:schemeClr val="bg2"/>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215575262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100854021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387944842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sz="1050" b="0" i="0">
                <a:solidFill>
                  <a:schemeClr val="bg2"/>
                </a:solidFill>
                <a:latin typeface="+mj-lt"/>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267324779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Lst>
  <p:transition>
    <p:fade/>
  </p:transition>
  <p:timing>
    <p:tnLst>
      <p:par>
        <p:cTn id="1" dur="indefinite" restart="never" nodeType="tmRoot"/>
      </p:par>
    </p:tnLst>
  </p:timing>
  <p:hf hdr="0" ftr="0" dt="0"/>
  <p:txStyles>
    <p:titleStyle>
      <a:lvl1pPr algn="l" defTabSz="685772"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Light"/>
        </a:defRPr>
      </a:lvl1pPr>
    </p:titleStyle>
    <p:bodyStyle>
      <a:lvl1pPr marL="254794" marR="0" indent="-254794" algn="l" defTabSz="685772" rtl="0" eaLnBrk="1" fontAlgn="auto" latinLnBrk="0" hangingPunct="1">
        <a:lnSpc>
          <a:spcPct val="90000"/>
        </a:lnSpc>
        <a:spcBef>
          <a:spcPct val="20000"/>
        </a:spcBef>
        <a:spcAft>
          <a:spcPts val="0"/>
        </a:spcAft>
        <a:buClrTx/>
        <a:buSzPct val="80000"/>
        <a:buFontTx/>
        <a:buNone/>
        <a:tabLst/>
        <a:defRPr sz="3000" b="0" i="0" kern="1200" spc="-53" baseline="0">
          <a:gradFill>
            <a:gsLst>
              <a:gs pos="1250">
                <a:schemeClr val="bg2"/>
              </a:gs>
              <a:gs pos="100000">
                <a:schemeClr val="bg2"/>
              </a:gs>
            </a:gsLst>
            <a:lin ang="5400000" scaled="0"/>
          </a:gradFill>
          <a:latin typeface="+mn-lt"/>
          <a:ea typeface="+mn-ea"/>
          <a:cs typeface="Segoe Pro Light"/>
        </a:defRPr>
      </a:lvl1pPr>
      <a:lvl2pPr marL="0" marR="0" indent="0" algn="l" defTabSz="685772"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Light"/>
        </a:defRPr>
      </a:lvl2pPr>
      <a:lvl3pPr marL="0" marR="0" indent="0" algn="l" defTabSz="685772" rtl="0" eaLnBrk="1" fontAlgn="auto" latinLnBrk="0" hangingPunct="1">
        <a:lnSpc>
          <a:spcPct val="90000"/>
        </a:lnSpc>
        <a:spcBef>
          <a:spcPct val="20000"/>
        </a:spcBef>
        <a:spcAft>
          <a:spcPts val="0"/>
        </a:spcAft>
        <a:buClrTx/>
        <a:buSzPct val="90000"/>
        <a:buFontTx/>
        <a:buNone/>
        <a:tabLst>
          <a:tab pos="598885" algn="l"/>
        </a:tabLst>
        <a:defRPr sz="1500" b="0" i="0" kern="1200" spc="0" baseline="0">
          <a:gradFill>
            <a:gsLst>
              <a:gs pos="1250">
                <a:schemeClr val="bg2"/>
              </a:gs>
              <a:gs pos="100000">
                <a:schemeClr val="bg2"/>
              </a:gs>
            </a:gsLst>
            <a:lin ang="5400000" scaled="0"/>
          </a:gradFill>
          <a:latin typeface="+mn-lt"/>
          <a:ea typeface="+mn-ea"/>
          <a:cs typeface="Segoe Pro Light"/>
        </a:defRPr>
      </a:lvl3pPr>
      <a:lvl4pPr marL="0" marR="0" indent="0" algn="l" defTabSz="685772"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Light"/>
        </a:defRPr>
      </a:lvl4pPr>
      <a:lvl5pPr marL="0" marR="0" indent="0" algn="l" defTabSz="685772" rtl="0" eaLnBrk="1" fontAlgn="auto" latinLnBrk="0" hangingPunct="1">
        <a:lnSpc>
          <a:spcPct val="90000"/>
        </a:lnSpc>
        <a:spcBef>
          <a:spcPct val="20000"/>
        </a:spcBef>
        <a:spcAft>
          <a:spcPts val="0"/>
        </a:spcAft>
        <a:buClrTx/>
        <a:buSzPct val="90000"/>
        <a:buFontTx/>
        <a:buNone/>
        <a:tabLst>
          <a:tab pos="941785" algn="l"/>
        </a:tabLst>
        <a:defRPr sz="1500" b="0" i="0" kern="1200" spc="0" baseline="0">
          <a:gradFill>
            <a:gsLst>
              <a:gs pos="1250">
                <a:schemeClr val="bg2"/>
              </a:gs>
              <a:gs pos="100000">
                <a:schemeClr val="bg2"/>
              </a:gs>
            </a:gsLst>
            <a:lin ang="5400000" scaled="0"/>
          </a:gradFill>
          <a:latin typeface="+mn-lt"/>
          <a:ea typeface="+mn-ea"/>
          <a:cs typeface="Segoe Pro Light"/>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198554831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244027788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995257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Lst>
  <p:transition>
    <p:fade/>
  </p:transition>
  <p:timing>
    <p:tnLst>
      <p:par>
        <p:cTn id="1" dur="indefinite" restart="never" nodeType="tmRoot"/>
      </p:par>
    </p:tnLst>
  </p:timing>
  <p:txStyles>
    <p:titleStyle>
      <a:lvl1pPr algn="l" defTabSz="684767" rtl="0" eaLnBrk="1" latinLnBrk="0" hangingPunct="1">
        <a:lnSpc>
          <a:spcPct val="90000"/>
        </a:lnSpc>
        <a:spcBef>
          <a:spcPct val="0"/>
        </a:spcBef>
        <a:buNone/>
        <a:defRPr lang="en-US" sz="4125" b="0" kern="1200" cap="none" spc="-75" baseline="0" dirty="0" smtClean="0">
          <a:ln w="3175">
            <a:noFill/>
          </a:ln>
          <a:solidFill>
            <a:srgbClr val="D2421F"/>
          </a:soli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470560"/>
      </p:ext>
    </p:extLst>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tx1"/>
              </a:gs>
              <a:gs pos="100000">
                <a:schemeClr val="tx1"/>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tx1"/>
              </a:gs>
              <a:gs pos="100000">
                <a:schemeClr val="tx1"/>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4797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solidFill>
            <a:schemeClr val="tx2"/>
          </a:soli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16044"/>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tx1"/>
              </a:gs>
              <a:gs pos="100000">
                <a:schemeClr val="tx1"/>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tx1"/>
              </a:gs>
              <a:gs pos="100000">
                <a:schemeClr val="tx1"/>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538490"/>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tx1"/>
              </a:gs>
              <a:gs pos="100000">
                <a:schemeClr val="tx1"/>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tx1"/>
              </a:gs>
              <a:gs pos="100000">
                <a:schemeClr val="tx1"/>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209829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582574"/>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415040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91702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 id="2147484139"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7" y="228601"/>
            <a:ext cx="11151919" cy="49597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50" y="1447802"/>
            <a:ext cx="11151916"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398920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Lst>
  <p:transition>
    <p:fade/>
  </p:transition>
  <p:txStyles>
    <p:titleStyle>
      <a:lvl1pPr algn="l" defTabSz="606305" rtl="0" eaLnBrk="1" latinLnBrk="0" hangingPunct="1">
        <a:lnSpc>
          <a:spcPct val="90000"/>
        </a:lnSpc>
        <a:spcBef>
          <a:spcPct val="0"/>
        </a:spcBef>
        <a:buNone/>
        <a:defRPr lang="en-US" sz="3581" b="0" kern="1200" cap="none" spc="-67"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229478" indent="-229478" algn="l" defTabSz="606305" rtl="0" eaLnBrk="1" latinLnBrk="0" hangingPunct="1">
        <a:lnSpc>
          <a:spcPct val="90000"/>
        </a:lnSpc>
        <a:spcBef>
          <a:spcPct val="20000"/>
        </a:spcBef>
        <a:buSzPct val="90000"/>
        <a:buFont typeface="Arial" pitchFamily="34" charset="0"/>
        <a:buChar char="•"/>
        <a:defRPr sz="2123"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17904" indent="-188426" algn="l" defTabSz="606305" rtl="0" eaLnBrk="1" latinLnBrk="0" hangingPunct="1">
        <a:lnSpc>
          <a:spcPct val="90000"/>
        </a:lnSpc>
        <a:spcBef>
          <a:spcPct val="20000"/>
        </a:spcBef>
        <a:buSzPct val="90000"/>
        <a:buFont typeface="Arial" pitchFamily="34" charset="0"/>
        <a:buChar char="•"/>
        <a:tabLst>
          <a:tab pos="417904" algn="l"/>
        </a:tabLst>
        <a:defRPr sz="1857"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06329" indent="-188426" algn="l" defTabSz="606305" rtl="0" eaLnBrk="1" latinLnBrk="0" hangingPunct="1">
        <a:lnSpc>
          <a:spcPct val="90000"/>
        </a:lnSpc>
        <a:spcBef>
          <a:spcPct val="20000"/>
        </a:spcBef>
        <a:buSzPct val="90000"/>
        <a:buFont typeface="Arial" pitchFamily="34" charset="0"/>
        <a:buChar char="•"/>
        <a:defRPr sz="159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983180" indent="-148424" algn="l" defTabSz="606305" rtl="0" eaLnBrk="1" latinLnBrk="0" hangingPunct="1">
        <a:lnSpc>
          <a:spcPct val="90000"/>
        </a:lnSpc>
        <a:spcBef>
          <a:spcPct val="20000"/>
        </a:spcBef>
        <a:buSzPct val="90000"/>
        <a:buFont typeface="Arial" pitchFamily="34" charset="0"/>
        <a:buChar char="•"/>
        <a:tabLst>
          <a:tab pos="606329" algn="l"/>
        </a:tabLst>
        <a:defRPr sz="132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35815" indent="-152636" algn="l" defTabSz="606305" rtl="0" eaLnBrk="1" latinLnBrk="0" hangingPunct="1">
        <a:lnSpc>
          <a:spcPct val="90000"/>
        </a:lnSpc>
        <a:spcBef>
          <a:spcPct val="20000"/>
        </a:spcBef>
        <a:buSzPct val="90000"/>
        <a:buFont typeface="Arial" pitchFamily="34" charset="0"/>
        <a:buChar char="•"/>
        <a:defRPr sz="132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667339"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6pPr>
      <a:lvl7pPr marL="1970490"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7pPr>
      <a:lvl8pPr marL="2273643"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8pPr>
      <a:lvl9pPr marL="2576795"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9pPr>
    </p:bodyStyle>
    <p:otherStyle>
      <a:defPPr>
        <a:defRPr lang="en-US"/>
      </a:defPPr>
      <a:lvl1pPr marL="0" algn="l" defTabSz="606305" rtl="0" eaLnBrk="1" latinLnBrk="0" hangingPunct="1">
        <a:defRPr sz="1193" kern="1200">
          <a:solidFill>
            <a:schemeClr val="tx1"/>
          </a:solidFill>
          <a:latin typeface="+mn-lt"/>
          <a:ea typeface="+mn-ea"/>
          <a:cs typeface="+mn-cs"/>
        </a:defRPr>
      </a:lvl1pPr>
      <a:lvl2pPr marL="303153" algn="l" defTabSz="606305" rtl="0" eaLnBrk="1" latinLnBrk="0" hangingPunct="1">
        <a:defRPr sz="1193" kern="1200">
          <a:solidFill>
            <a:schemeClr val="tx1"/>
          </a:solidFill>
          <a:latin typeface="+mn-lt"/>
          <a:ea typeface="+mn-ea"/>
          <a:cs typeface="+mn-cs"/>
        </a:defRPr>
      </a:lvl2pPr>
      <a:lvl3pPr marL="606305" algn="l" defTabSz="606305" rtl="0" eaLnBrk="1" latinLnBrk="0" hangingPunct="1">
        <a:defRPr sz="1193" kern="1200">
          <a:solidFill>
            <a:schemeClr val="tx1"/>
          </a:solidFill>
          <a:latin typeface="+mn-lt"/>
          <a:ea typeface="+mn-ea"/>
          <a:cs typeface="+mn-cs"/>
        </a:defRPr>
      </a:lvl3pPr>
      <a:lvl4pPr marL="909457" algn="l" defTabSz="606305" rtl="0" eaLnBrk="1" latinLnBrk="0" hangingPunct="1">
        <a:defRPr sz="1193" kern="1200">
          <a:solidFill>
            <a:schemeClr val="tx1"/>
          </a:solidFill>
          <a:latin typeface="+mn-lt"/>
          <a:ea typeface="+mn-ea"/>
          <a:cs typeface="+mn-cs"/>
        </a:defRPr>
      </a:lvl4pPr>
      <a:lvl5pPr marL="1212610" algn="l" defTabSz="606305" rtl="0" eaLnBrk="1" latinLnBrk="0" hangingPunct="1">
        <a:defRPr sz="1193" kern="1200">
          <a:solidFill>
            <a:schemeClr val="tx1"/>
          </a:solidFill>
          <a:latin typeface="+mn-lt"/>
          <a:ea typeface="+mn-ea"/>
          <a:cs typeface="+mn-cs"/>
        </a:defRPr>
      </a:lvl5pPr>
      <a:lvl6pPr marL="1515762" algn="l" defTabSz="606305" rtl="0" eaLnBrk="1" latinLnBrk="0" hangingPunct="1">
        <a:defRPr sz="1193" kern="1200">
          <a:solidFill>
            <a:schemeClr val="tx1"/>
          </a:solidFill>
          <a:latin typeface="+mn-lt"/>
          <a:ea typeface="+mn-ea"/>
          <a:cs typeface="+mn-cs"/>
        </a:defRPr>
      </a:lvl6pPr>
      <a:lvl7pPr marL="1818914" algn="l" defTabSz="606305" rtl="0" eaLnBrk="1" latinLnBrk="0" hangingPunct="1">
        <a:defRPr sz="1193" kern="1200">
          <a:solidFill>
            <a:schemeClr val="tx1"/>
          </a:solidFill>
          <a:latin typeface="+mn-lt"/>
          <a:ea typeface="+mn-ea"/>
          <a:cs typeface="+mn-cs"/>
        </a:defRPr>
      </a:lvl7pPr>
      <a:lvl8pPr marL="2122067" algn="l" defTabSz="606305" rtl="0" eaLnBrk="1" latinLnBrk="0" hangingPunct="1">
        <a:defRPr sz="1193" kern="1200">
          <a:solidFill>
            <a:schemeClr val="tx1"/>
          </a:solidFill>
          <a:latin typeface="+mn-lt"/>
          <a:ea typeface="+mn-ea"/>
          <a:cs typeface="+mn-cs"/>
        </a:defRPr>
      </a:lvl8pPr>
      <a:lvl9pPr marL="2425220" algn="l" defTabSz="606305" rtl="0" eaLnBrk="1" latinLnBrk="0" hangingPunct="1">
        <a:defRPr sz="1193"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2964669"/>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 id="2147484167" r:id="rId19"/>
    <p:sldLayoutId id="2147484168" r:id="rId20"/>
    <p:sldLayoutId id="2147484169" r:id="rId21"/>
    <p:sldLayoutId id="2147484170" r:id="rId22"/>
    <p:sldLayoutId id="2147484171" r:id="rId23"/>
    <p:sldLayoutId id="2147484172" r:id="rId24"/>
  </p:sldLayoutIdLst>
  <p:transition>
    <p:fade/>
  </p:transition>
  <p:timing>
    <p:tnLst>
      <p:par>
        <p:cTn id="1" dur="indefinite" restart="never" nodeType="tmRoot"/>
      </p:par>
    </p:tnLst>
  </p:timing>
  <p:hf hdr="0" ftr="0" dt="0"/>
  <p:txStyles>
    <p:titleStyle>
      <a:lvl1pPr algn="l" defTabSz="685772" rtl="0" eaLnBrk="1" latinLnBrk="0" hangingPunct="1">
        <a:lnSpc>
          <a:spcPct val="90000"/>
        </a:lnSpc>
        <a:spcBef>
          <a:spcPct val="0"/>
        </a:spcBef>
        <a:buNone/>
        <a:defRPr lang="en-US" sz="4050"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794" marR="0" indent="-254794" algn="l" defTabSz="685772"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816" marR="0" indent="-175022" algn="l" defTabSz="685772"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8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598885" algn="l"/>
        </a:tabLst>
        <a:defRPr sz="1800" kern="1200" spc="0" baseline="0">
          <a:gradFill>
            <a:gsLst>
              <a:gs pos="1250">
                <a:schemeClr val="bg2"/>
              </a:gs>
              <a:gs pos="100000">
                <a:schemeClr val="bg2"/>
              </a:gs>
            </a:gsLst>
            <a:lin ang="5400000" scaled="0"/>
          </a:gradFill>
          <a:latin typeface="+mn-lt"/>
          <a:ea typeface="+mn-ea"/>
          <a:cs typeface="+mn-cs"/>
        </a:defRPr>
      </a:lvl3pPr>
      <a:lvl4pPr marL="772716" marR="0" indent="-173831" algn="l" defTabSz="685772"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1785" marR="0" indent="-169069" algn="l" defTabSz="685772" rtl="0" eaLnBrk="1" fontAlgn="auto" latinLnBrk="0" hangingPunct="1">
        <a:lnSpc>
          <a:spcPct val="90000"/>
        </a:lnSpc>
        <a:spcBef>
          <a:spcPct val="20000"/>
        </a:spcBef>
        <a:spcAft>
          <a:spcPts val="0"/>
        </a:spcAft>
        <a:buClrTx/>
        <a:buSzPct val="90000"/>
        <a:buFont typeface="Wingdings" pitchFamily="2" charset="2"/>
        <a:buChar char=""/>
        <a:tabLst>
          <a:tab pos="941785" algn="l"/>
        </a:tabLst>
        <a:defRPr sz="1500" kern="1200" spc="0" baseline="0">
          <a:gradFill>
            <a:gsLst>
              <a:gs pos="1250">
                <a:schemeClr val="bg2"/>
              </a:gs>
              <a:gs pos="100000">
                <a:schemeClr val="bg2"/>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238178708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3009887679"/>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397306324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93301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solidFill>
            <a:schemeClr val="tx2"/>
          </a:soli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3"/>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sz="1050" b="0" i="0">
                <a:solidFill>
                  <a:schemeClr val="bg2"/>
                </a:solidFill>
                <a:latin typeface="+mj-lt"/>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1258400685"/>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 id="2147484246" r:id="rId15"/>
    <p:sldLayoutId id="2147484247" r:id="rId16"/>
    <p:sldLayoutId id="2147484248" r:id="rId17"/>
    <p:sldLayoutId id="2147484249" r:id="rId18"/>
    <p:sldLayoutId id="2147484250" r:id="rId19"/>
    <p:sldLayoutId id="2147484251" r:id="rId20"/>
    <p:sldLayoutId id="2147484252" r:id="rId21"/>
    <p:sldLayoutId id="2147484253" r:id="rId22"/>
    <p:sldLayoutId id="2147484254" r:id="rId23"/>
  </p:sldLayoutIdLst>
  <p:transition>
    <p:fade/>
  </p:transition>
  <p:timing>
    <p:tnLst>
      <p:par>
        <p:cTn id="1" dur="indefinite" restart="never" nodeType="tmRoot"/>
      </p:par>
    </p:tnLst>
  </p:timing>
  <p:hf hdr="0" ftr="0" dt="0"/>
  <p:txStyles>
    <p:titleStyle>
      <a:lvl1pPr algn="l" defTabSz="685772"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Light"/>
        </a:defRPr>
      </a:lvl1pPr>
    </p:titleStyle>
    <p:bodyStyle>
      <a:lvl1pPr marL="254794" marR="0" indent="-254794" algn="l" defTabSz="685772" rtl="0" eaLnBrk="1" fontAlgn="auto" latinLnBrk="0" hangingPunct="1">
        <a:lnSpc>
          <a:spcPct val="90000"/>
        </a:lnSpc>
        <a:spcBef>
          <a:spcPct val="20000"/>
        </a:spcBef>
        <a:spcAft>
          <a:spcPts val="0"/>
        </a:spcAft>
        <a:buClrTx/>
        <a:buSzPct val="80000"/>
        <a:buFontTx/>
        <a:buNone/>
        <a:tabLst/>
        <a:defRPr sz="3000" b="0" i="0" kern="1200" spc="-53" baseline="0">
          <a:gradFill>
            <a:gsLst>
              <a:gs pos="1250">
                <a:schemeClr val="bg2"/>
              </a:gs>
              <a:gs pos="100000">
                <a:schemeClr val="bg2"/>
              </a:gs>
            </a:gsLst>
            <a:lin ang="5400000" scaled="0"/>
          </a:gradFill>
          <a:latin typeface="+mn-lt"/>
          <a:ea typeface="+mn-ea"/>
          <a:cs typeface="Segoe Pro Light"/>
        </a:defRPr>
      </a:lvl1pPr>
      <a:lvl2pPr marL="0" marR="0" indent="0" algn="l" defTabSz="685772"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Light"/>
        </a:defRPr>
      </a:lvl2pPr>
      <a:lvl3pPr marL="0" marR="0" indent="0" algn="l" defTabSz="685772" rtl="0" eaLnBrk="1" fontAlgn="auto" latinLnBrk="0" hangingPunct="1">
        <a:lnSpc>
          <a:spcPct val="90000"/>
        </a:lnSpc>
        <a:spcBef>
          <a:spcPct val="20000"/>
        </a:spcBef>
        <a:spcAft>
          <a:spcPts val="0"/>
        </a:spcAft>
        <a:buClrTx/>
        <a:buSzPct val="90000"/>
        <a:buFontTx/>
        <a:buNone/>
        <a:tabLst>
          <a:tab pos="598885" algn="l"/>
        </a:tabLst>
        <a:defRPr sz="1500" b="0" i="0" kern="1200" spc="0" baseline="0">
          <a:gradFill>
            <a:gsLst>
              <a:gs pos="1250">
                <a:schemeClr val="bg2"/>
              </a:gs>
              <a:gs pos="100000">
                <a:schemeClr val="bg2"/>
              </a:gs>
            </a:gsLst>
            <a:lin ang="5400000" scaled="0"/>
          </a:gradFill>
          <a:latin typeface="+mn-lt"/>
          <a:ea typeface="+mn-ea"/>
          <a:cs typeface="Segoe Pro Light"/>
        </a:defRPr>
      </a:lvl3pPr>
      <a:lvl4pPr marL="0" marR="0" indent="0" algn="l" defTabSz="685772"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Light"/>
        </a:defRPr>
      </a:lvl4pPr>
      <a:lvl5pPr marL="0" marR="0" indent="0" algn="l" defTabSz="685772" rtl="0" eaLnBrk="1" fontAlgn="auto" latinLnBrk="0" hangingPunct="1">
        <a:lnSpc>
          <a:spcPct val="90000"/>
        </a:lnSpc>
        <a:spcBef>
          <a:spcPct val="20000"/>
        </a:spcBef>
        <a:spcAft>
          <a:spcPts val="0"/>
        </a:spcAft>
        <a:buClrTx/>
        <a:buSzPct val="90000"/>
        <a:buFontTx/>
        <a:buNone/>
        <a:tabLst>
          <a:tab pos="941785" algn="l"/>
        </a:tabLst>
        <a:defRPr sz="1500" b="0" i="0" kern="1200" spc="0" baseline="0">
          <a:gradFill>
            <a:gsLst>
              <a:gs pos="1250">
                <a:schemeClr val="bg2"/>
              </a:gs>
              <a:gs pos="100000">
                <a:schemeClr val="bg2"/>
              </a:gs>
            </a:gsLst>
            <a:lin ang="5400000" scaled="0"/>
          </a:gradFill>
          <a:latin typeface="+mn-lt"/>
          <a:ea typeface="+mn-ea"/>
          <a:cs typeface="Segoe Pro Light"/>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3544266175"/>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520836" y="6399557"/>
            <a:ext cx="560832" cy="219456"/>
          </a:xfrm>
          <a:prstGeom prst="rect">
            <a:avLst/>
          </a:prstGeom>
        </p:spPr>
        <p:txBody>
          <a:bodyPr/>
          <a:lstStyle>
            <a:lvl1pPr>
              <a:defRPr>
                <a:solidFill>
                  <a:schemeClr val="bg2"/>
                </a:solidFill>
              </a:defRPr>
            </a:lvl1pPr>
          </a:lstStyle>
          <a:p>
            <a:pPr defTabSz="685772"/>
            <a:fld id="{727B4C2D-45E2-4621-8491-2995EB46A674}" type="slidenum">
              <a:rPr lang="en-US" smtClean="0">
                <a:solidFill>
                  <a:srgbClr val="797A7D"/>
                </a:solidFill>
              </a:rPr>
              <a:pPr defTabSz="685772"/>
              <a:t>‹#›</a:t>
            </a:fld>
            <a:endParaRPr lang="en-US" dirty="0">
              <a:solidFill>
                <a:srgbClr val="797A7D"/>
              </a:solidFill>
            </a:endParaRPr>
          </a:p>
        </p:txBody>
      </p:sp>
    </p:spTree>
    <p:extLst>
      <p:ext uri="{BB962C8B-B14F-4D97-AF65-F5344CB8AC3E}">
        <p14:creationId xmlns:p14="http://schemas.microsoft.com/office/powerpoint/2010/main" val="3478309097"/>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 id="2147484292" r:id="rId18"/>
    <p:sldLayoutId id="2147484293" r:id="rId19"/>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i="0" kern="1200" cap="none" spc="-75" baseline="0" dirty="0" smtClean="0">
          <a:ln w="3175">
            <a:noFill/>
          </a:ln>
          <a:gradFill>
            <a:gsLst>
              <a:gs pos="1250">
                <a:schemeClr val="tx2"/>
              </a:gs>
              <a:gs pos="100000">
                <a:schemeClr val="tx2"/>
              </a:gs>
            </a:gsLst>
            <a:lin ang="5400000" scaled="0"/>
          </a:gradFill>
          <a:effectLst/>
          <a:latin typeface="+mj-lt"/>
          <a:ea typeface="+mn-ea"/>
          <a:cs typeface="Segoe Pro Display Light"/>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Tx/>
        <a:buNone/>
        <a:tabLst/>
        <a:defRPr sz="2700" b="0" i="0" kern="1200" spc="-53" baseline="0">
          <a:gradFill>
            <a:gsLst>
              <a:gs pos="1250">
                <a:schemeClr val="bg2"/>
              </a:gs>
              <a:gs pos="100000">
                <a:schemeClr val="bg2"/>
              </a:gs>
            </a:gsLst>
            <a:lin ang="5400000" scaled="0"/>
          </a:gradFill>
          <a:latin typeface="+mn-lt"/>
          <a:ea typeface="+mn-ea"/>
          <a:cs typeface="Segoe Pro Display Light"/>
        </a:defRPr>
      </a:lvl1pPr>
      <a:lvl2pPr marL="429185" marR="0" indent="-174766" algn="l" defTabSz="684767" rtl="0" eaLnBrk="1" fontAlgn="auto" latinLnBrk="0" hangingPunct="1">
        <a:lnSpc>
          <a:spcPct val="90000"/>
        </a:lnSpc>
        <a:spcBef>
          <a:spcPct val="20000"/>
        </a:spcBef>
        <a:spcAft>
          <a:spcPts val="0"/>
        </a:spcAft>
        <a:buClrTx/>
        <a:buSzPct val="90000"/>
        <a:buFontTx/>
        <a:buNone/>
        <a:tabLst/>
        <a:defRPr sz="1800" b="0" i="0" kern="1200" spc="0" baseline="0">
          <a:gradFill>
            <a:gsLst>
              <a:gs pos="1250">
                <a:schemeClr val="bg2"/>
              </a:gs>
              <a:gs pos="100000">
                <a:schemeClr val="bg2"/>
              </a:gs>
            </a:gsLst>
            <a:lin ang="5400000" scaled="0"/>
          </a:gradFill>
          <a:latin typeface="+mn-lt"/>
          <a:ea typeface="+mn-ea"/>
          <a:cs typeface="Segoe Pro Display Light"/>
        </a:defRPr>
      </a:lvl2pPr>
      <a:lvl3pPr marL="598007" marR="0" indent="-168821" algn="l" defTabSz="684767" rtl="0" eaLnBrk="1" fontAlgn="auto" latinLnBrk="0" hangingPunct="1">
        <a:lnSpc>
          <a:spcPct val="90000"/>
        </a:lnSpc>
        <a:spcBef>
          <a:spcPct val="20000"/>
        </a:spcBef>
        <a:spcAft>
          <a:spcPts val="0"/>
        </a:spcAft>
        <a:buClrTx/>
        <a:buSzPct val="90000"/>
        <a:buFontTx/>
        <a:buNone/>
        <a:tabLst>
          <a:tab pos="598007" algn="l"/>
        </a:tabLst>
        <a:defRPr sz="1800" b="0" i="0" kern="1200" spc="0" baseline="0">
          <a:gradFill>
            <a:gsLst>
              <a:gs pos="1250">
                <a:schemeClr val="bg2"/>
              </a:gs>
              <a:gs pos="100000">
                <a:schemeClr val="bg2"/>
              </a:gs>
            </a:gsLst>
            <a:lin ang="5400000" scaled="0"/>
          </a:gradFill>
          <a:latin typeface="+mn-lt"/>
          <a:ea typeface="+mn-ea"/>
          <a:cs typeface="Segoe Pro Display Light"/>
        </a:defRPr>
      </a:lvl3pPr>
      <a:lvl4pPr marL="771583" marR="0" indent="-173576" algn="l" defTabSz="684767" rtl="0" eaLnBrk="1" fontAlgn="auto" latinLnBrk="0" hangingPunct="1">
        <a:lnSpc>
          <a:spcPct val="90000"/>
        </a:lnSpc>
        <a:spcBef>
          <a:spcPct val="20000"/>
        </a:spcBef>
        <a:spcAft>
          <a:spcPts val="0"/>
        </a:spcAft>
        <a:buClrTx/>
        <a:buSzPct val="90000"/>
        <a:buFontTx/>
        <a:buNone/>
        <a:tabLst/>
        <a:defRPr sz="1500" b="0" i="0" kern="1200" spc="0" baseline="0">
          <a:gradFill>
            <a:gsLst>
              <a:gs pos="1250">
                <a:schemeClr val="bg2"/>
              </a:gs>
              <a:gs pos="100000">
                <a:schemeClr val="bg2"/>
              </a:gs>
            </a:gsLst>
            <a:lin ang="5400000" scaled="0"/>
          </a:gradFill>
          <a:latin typeface="+mn-lt"/>
          <a:ea typeface="+mn-ea"/>
          <a:cs typeface="Segoe Pro Display Light"/>
        </a:defRPr>
      </a:lvl4pPr>
      <a:lvl5pPr marL="940403" marR="0" indent="-168821" algn="l" defTabSz="684767" rtl="0" eaLnBrk="1" fontAlgn="auto" latinLnBrk="0" hangingPunct="1">
        <a:lnSpc>
          <a:spcPct val="90000"/>
        </a:lnSpc>
        <a:spcBef>
          <a:spcPct val="20000"/>
        </a:spcBef>
        <a:spcAft>
          <a:spcPts val="0"/>
        </a:spcAft>
        <a:buClrTx/>
        <a:buSzPct val="90000"/>
        <a:buFontTx/>
        <a:buNone/>
        <a:tabLst>
          <a:tab pos="940403" algn="l"/>
        </a:tabLst>
        <a:defRPr sz="1500" b="0" i="0" kern="1200" spc="0" baseline="0">
          <a:gradFill>
            <a:gsLst>
              <a:gs pos="1250">
                <a:schemeClr val="bg2"/>
              </a:gs>
              <a:gs pos="100000">
                <a:schemeClr val="bg2"/>
              </a:gs>
            </a:gsLst>
            <a:lin ang="5400000" scaled="0"/>
          </a:gradFill>
          <a:latin typeface="+mn-lt"/>
          <a:ea typeface="+mn-ea"/>
          <a:cs typeface="Segoe Pro Display Light"/>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52966"/>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tx1"/>
              </a:gs>
              <a:gs pos="100000">
                <a:schemeClr val="tx1"/>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tx1"/>
              </a:gs>
              <a:gs pos="100000">
                <a:schemeClr val="tx1"/>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4"/>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4"/>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5196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477167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42198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5"/>
            <a:ext cx="11151917"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7" y="1447805"/>
            <a:ext cx="11155095"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49305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Lst>
  <p:transition>
    <p:fade/>
  </p:transition>
  <p:timing>
    <p:tnLst>
      <p:par>
        <p:cT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7" y="228601"/>
            <a:ext cx="11151919" cy="49597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50" y="1447802"/>
            <a:ext cx="11151916" cy="132651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34992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ransition>
    <p:fade/>
  </p:transition>
  <p:txStyles>
    <p:titleStyle>
      <a:lvl1pPr algn="l" defTabSz="606305" rtl="0" eaLnBrk="1" latinLnBrk="0" hangingPunct="1">
        <a:lnSpc>
          <a:spcPct val="90000"/>
        </a:lnSpc>
        <a:spcBef>
          <a:spcPct val="0"/>
        </a:spcBef>
        <a:buNone/>
        <a:defRPr lang="en-US" sz="3581" b="0" kern="1200" cap="none" spc="-67"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229478" indent="-229478" algn="l" defTabSz="606305" rtl="0" eaLnBrk="1" latinLnBrk="0" hangingPunct="1">
        <a:lnSpc>
          <a:spcPct val="90000"/>
        </a:lnSpc>
        <a:spcBef>
          <a:spcPct val="20000"/>
        </a:spcBef>
        <a:buSzPct val="90000"/>
        <a:buFont typeface="Arial" pitchFamily="34" charset="0"/>
        <a:buChar char="•"/>
        <a:defRPr sz="2123"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17904" indent="-188426" algn="l" defTabSz="606305" rtl="0" eaLnBrk="1" latinLnBrk="0" hangingPunct="1">
        <a:lnSpc>
          <a:spcPct val="90000"/>
        </a:lnSpc>
        <a:spcBef>
          <a:spcPct val="20000"/>
        </a:spcBef>
        <a:buSzPct val="90000"/>
        <a:buFont typeface="Arial" pitchFamily="34" charset="0"/>
        <a:buChar char="•"/>
        <a:tabLst>
          <a:tab pos="417904" algn="l"/>
        </a:tabLst>
        <a:defRPr sz="1857"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06329" indent="-188426" algn="l" defTabSz="606305" rtl="0" eaLnBrk="1" latinLnBrk="0" hangingPunct="1">
        <a:lnSpc>
          <a:spcPct val="90000"/>
        </a:lnSpc>
        <a:spcBef>
          <a:spcPct val="20000"/>
        </a:spcBef>
        <a:buSzPct val="90000"/>
        <a:buFont typeface="Arial" pitchFamily="34" charset="0"/>
        <a:buChar char="•"/>
        <a:defRPr sz="159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983180" indent="-148424" algn="l" defTabSz="606305" rtl="0" eaLnBrk="1" latinLnBrk="0" hangingPunct="1">
        <a:lnSpc>
          <a:spcPct val="90000"/>
        </a:lnSpc>
        <a:spcBef>
          <a:spcPct val="20000"/>
        </a:spcBef>
        <a:buSzPct val="90000"/>
        <a:buFont typeface="Arial" pitchFamily="34" charset="0"/>
        <a:buChar char="•"/>
        <a:tabLst>
          <a:tab pos="606329" algn="l"/>
        </a:tabLst>
        <a:defRPr sz="132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135815" indent="-152636" algn="l" defTabSz="606305" rtl="0" eaLnBrk="1" latinLnBrk="0" hangingPunct="1">
        <a:lnSpc>
          <a:spcPct val="90000"/>
        </a:lnSpc>
        <a:spcBef>
          <a:spcPct val="20000"/>
        </a:spcBef>
        <a:buSzPct val="90000"/>
        <a:buFont typeface="Arial" pitchFamily="34" charset="0"/>
        <a:buChar char="•"/>
        <a:defRPr sz="132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667339"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6pPr>
      <a:lvl7pPr marL="1970490"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7pPr>
      <a:lvl8pPr marL="2273643"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8pPr>
      <a:lvl9pPr marL="2576795" indent="-151576" algn="l" defTabSz="606305" rtl="0" eaLnBrk="1" latinLnBrk="0" hangingPunct="1">
        <a:spcBef>
          <a:spcPct val="20000"/>
        </a:spcBef>
        <a:buFont typeface="Arial" pitchFamily="34" charset="0"/>
        <a:buChar char="•"/>
        <a:defRPr sz="1326" kern="1200">
          <a:solidFill>
            <a:schemeClr val="tx1"/>
          </a:solidFill>
          <a:latin typeface="+mn-lt"/>
          <a:ea typeface="+mn-ea"/>
          <a:cs typeface="+mn-cs"/>
        </a:defRPr>
      </a:lvl9pPr>
    </p:bodyStyle>
    <p:otherStyle>
      <a:defPPr>
        <a:defRPr lang="en-US"/>
      </a:defPPr>
      <a:lvl1pPr marL="0" algn="l" defTabSz="606305" rtl="0" eaLnBrk="1" latinLnBrk="0" hangingPunct="1">
        <a:defRPr sz="1193" kern="1200">
          <a:solidFill>
            <a:schemeClr val="tx1"/>
          </a:solidFill>
          <a:latin typeface="+mn-lt"/>
          <a:ea typeface="+mn-ea"/>
          <a:cs typeface="+mn-cs"/>
        </a:defRPr>
      </a:lvl1pPr>
      <a:lvl2pPr marL="303153" algn="l" defTabSz="606305" rtl="0" eaLnBrk="1" latinLnBrk="0" hangingPunct="1">
        <a:defRPr sz="1193" kern="1200">
          <a:solidFill>
            <a:schemeClr val="tx1"/>
          </a:solidFill>
          <a:latin typeface="+mn-lt"/>
          <a:ea typeface="+mn-ea"/>
          <a:cs typeface="+mn-cs"/>
        </a:defRPr>
      </a:lvl2pPr>
      <a:lvl3pPr marL="606305" algn="l" defTabSz="606305" rtl="0" eaLnBrk="1" latinLnBrk="0" hangingPunct="1">
        <a:defRPr sz="1193" kern="1200">
          <a:solidFill>
            <a:schemeClr val="tx1"/>
          </a:solidFill>
          <a:latin typeface="+mn-lt"/>
          <a:ea typeface="+mn-ea"/>
          <a:cs typeface="+mn-cs"/>
        </a:defRPr>
      </a:lvl3pPr>
      <a:lvl4pPr marL="909457" algn="l" defTabSz="606305" rtl="0" eaLnBrk="1" latinLnBrk="0" hangingPunct="1">
        <a:defRPr sz="1193" kern="1200">
          <a:solidFill>
            <a:schemeClr val="tx1"/>
          </a:solidFill>
          <a:latin typeface="+mn-lt"/>
          <a:ea typeface="+mn-ea"/>
          <a:cs typeface="+mn-cs"/>
        </a:defRPr>
      </a:lvl4pPr>
      <a:lvl5pPr marL="1212610" algn="l" defTabSz="606305" rtl="0" eaLnBrk="1" latinLnBrk="0" hangingPunct="1">
        <a:defRPr sz="1193" kern="1200">
          <a:solidFill>
            <a:schemeClr val="tx1"/>
          </a:solidFill>
          <a:latin typeface="+mn-lt"/>
          <a:ea typeface="+mn-ea"/>
          <a:cs typeface="+mn-cs"/>
        </a:defRPr>
      </a:lvl5pPr>
      <a:lvl6pPr marL="1515762" algn="l" defTabSz="606305" rtl="0" eaLnBrk="1" latinLnBrk="0" hangingPunct="1">
        <a:defRPr sz="1193" kern="1200">
          <a:solidFill>
            <a:schemeClr val="tx1"/>
          </a:solidFill>
          <a:latin typeface="+mn-lt"/>
          <a:ea typeface="+mn-ea"/>
          <a:cs typeface="+mn-cs"/>
        </a:defRPr>
      </a:lvl6pPr>
      <a:lvl7pPr marL="1818914" algn="l" defTabSz="606305" rtl="0" eaLnBrk="1" latinLnBrk="0" hangingPunct="1">
        <a:defRPr sz="1193" kern="1200">
          <a:solidFill>
            <a:schemeClr val="tx1"/>
          </a:solidFill>
          <a:latin typeface="+mn-lt"/>
          <a:ea typeface="+mn-ea"/>
          <a:cs typeface="+mn-cs"/>
        </a:defRPr>
      </a:lvl7pPr>
      <a:lvl8pPr marL="2122067" algn="l" defTabSz="606305" rtl="0" eaLnBrk="1" latinLnBrk="0" hangingPunct="1">
        <a:defRPr sz="1193" kern="1200">
          <a:solidFill>
            <a:schemeClr val="tx1"/>
          </a:solidFill>
          <a:latin typeface="+mn-lt"/>
          <a:ea typeface="+mn-ea"/>
          <a:cs typeface="+mn-cs"/>
        </a:defRPr>
      </a:lvl8pPr>
      <a:lvl9pPr marL="2425220" algn="l" defTabSz="606305" rtl="0" eaLnBrk="1" latinLnBrk="0" hangingPunct="1">
        <a:defRPr sz="1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20.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3.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en-us/library/office/jj860569(v=office.15).aspx" TargetMode="External"/><Relationship Id="rId2" Type="http://schemas.openxmlformats.org/officeDocument/2006/relationships/notesSlide" Target="../notesSlides/notesSlide5.xml"/><Relationship Id="rId1" Type="http://schemas.openxmlformats.org/officeDocument/2006/relationships/slideLayout" Target="../slideLayouts/slideLayout32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23.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18.xml.rels><?xml version="1.0" encoding="UTF-8" standalone="yes"?>
<Relationships xmlns="http://schemas.openxmlformats.org/package/2006/relationships"><Relationship Id="rId2" Type="http://schemas.openxmlformats.org/officeDocument/2006/relationships/hyperlink" Target="http://www.vrdmn.com/2014/09/integrated-workflow-apps-deploy.html" TargetMode="External"/><Relationship Id="rId1" Type="http://schemas.openxmlformats.org/officeDocument/2006/relationships/slideLayout" Target="../slideLayouts/slideLayout3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3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bg1"/>
                </a:solidFill>
                <a:effectLst/>
              </a:rPr>
              <a:t>Develop and Build Workflow Apps in SP2013</a:t>
            </a:r>
            <a:endParaRPr lang="en-AU" dirty="0">
              <a:solidFill>
                <a:schemeClr val="bg1"/>
              </a:solidFill>
            </a:endParaRPr>
          </a:p>
        </p:txBody>
      </p:sp>
      <p:sp>
        <p:nvSpPr>
          <p:cNvPr id="3" name="Subtitle 2"/>
          <p:cNvSpPr>
            <a:spLocks noGrp="1"/>
          </p:cNvSpPr>
          <p:nvPr>
            <p:ph type="body" sz="quarter" idx="12"/>
          </p:nvPr>
        </p:nvSpPr>
        <p:spPr/>
        <p:txBody>
          <a:bodyPr/>
          <a:lstStyle/>
          <a:p>
            <a:r>
              <a:rPr lang="en-AU" dirty="0" smtClean="0">
                <a:solidFill>
                  <a:schemeClr val="bg1"/>
                </a:solidFill>
                <a:effectLst/>
              </a:rPr>
              <a:t>Wait, Workflow Apps?</a:t>
            </a:r>
            <a:endParaRPr lang="en-AU" dirty="0">
              <a:solidFill>
                <a:schemeClr val="bg1"/>
              </a:solidFill>
            </a:endParaRPr>
          </a:p>
        </p:txBody>
      </p:sp>
    </p:spTree>
    <p:extLst>
      <p:ext uri="{BB962C8B-B14F-4D97-AF65-F5344CB8AC3E}">
        <p14:creationId xmlns:p14="http://schemas.microsoft.com/office/powerpoint/2010/main" val="4064719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DynamicValue</a:t>
            </a:r>
            <a:r>
              <a:rPr lang="en-AU" dirty="0" smtClean="0"/>
              <a:t> type and JSON</a:t>
            </a:r>
            <a:endParaRPr lang="en-AU" dirty="0"/>
          </a:p>
        </p:txBody>
      </p:sp>
      <p:sp>
        <p:nvSpPr>
          <p:cNvPr id="4" name="Text Placeholder 3"/>
          <p:cNvSpPr>
            <a:spLocks noGrp="1"/>
          </p:cNvSpPr>
          <p:nvPr>
            <p:ph type="body" sz="quarter" idx="10"/>
          </p:nvPr>
        </p:nvSpPr>
        <p:spPr/>
        <p:txBody>
          <a:bodyPr/>
          <a:lstStyle/>
          <a:p>
            <a:r>
              <a:rPr lang="en-AU" dirty="0" smtClean="0"/>
              <a:t>{</a:t>
            </a:r>
          </a:p>
          <a:p>
            <a:r>
              <a:rPr lang="en-AU" dirty="0" smtClean="0"/>
              <a:t>   value1: “hi”,</a:t>
            </a:r>
            <a:endParaRPr lang="en-AU" dirty="0"/>
          </a:p>
          <a:p>
            <a:r>
              <a:rPr lang="en-AU" dirty="0" smtClean="0"/>
              <a:t>   value2: 41</a:t>
            </a:r>
          </a:p>
          <a:p>
            <a:r>
              <a:rPr lang="en-AU" dirty="0" smtClean="0"/>
              <a:t>}</a:t>
            </a:r>
          </a:p>
          <a:p>
            <a:endParaRPr lang="en-AU" dirty="0"/>
          </a:p>
          <a:p>
            <a:endParaRPr lang="en-AU" dirty="0"/>
          </a:p>
          <a:p>
            <a:r>
              <a:rPr lang="en-AU" dirty="0" smtClean="0"/>
              <a:t>{  </a:t>
            </a:r>
            <a:br>
              <a:rPr lang="en-AU" dirty="0" smtClean="0"/>
            </a:br>
            <a:r>
              <a:rPr lang="en-AU" dirty="0" smtClean="0"/>
              <a:t>   d: {</a:t>
            </a:r>
          </a:p>
          <a:p>
            <a:r>
              <a:rPr lang="en-AU" dirty="0" smtClean="0"/>
              <a:t>      results : {</a:t>
            </a:r>
          </a:p>
          <a:p>
            <a:r>
              <a:rPr lang="en-AU" dirty="0" smtClean="0"/>
              <a:t>          …</a:t>
            </a:r>
            <a:endParaRPr lang="en-AU" dirty="0"/>
          </a:p>
          <a:p>
            <a:r>
              <a:rPr lang="en-AU" dirty="0" smtClean="0"/>
              <a:t>      }</a:t>
            </a:r>
            <a:endParaRPr lang="en-AU" dirty="0"/>
          </a:p>
          <a:p>
            <a:r>
              <a:rPr lang="en-AU" dirty="0" smtClean="0"/>
              <a:t>   }</a:t>
            </a:r>
          </a:p>
          <a:p>
            <a:r>
              <a:rPr lang="en-AU" dirty="0"/>
              <a:t>}</a:t>
            </a:r>
            <a:endParaRPr lang="en-AU" dirty="0" smtClean="0"/>
          </a:p>
        </p:txBody>
      </p:sp>
      <p:pic>
        <p:nvPicPr>
          <p:cNvPr id="5" name="Picture 4"/>
          <p:cNvPicPr>
            <a:picLocks noChangeAspect="1"/>
          </p:cNvPicPr>
          <p:nvPr/>
        </p:nvPicPr>
        <p:blipFill>
          <a:blip r:embed="rId2"/>
          <a:stretch>
            <a:fillRect/>
          </a:stretch>
        </p:blipFill>
        <p:spPr>
          <a:xfrm>
            <a:off x="7817076" y="1690687"/>
            <a:ext cx="2886075" cy="2447925"/>
          </a:xfrm>
          <a:prstGeom prst="rect">
            <a:avLst/>
          </a:prstGeom>
        </p:spPr>
      </p:pic>
      <p:pic>
        <p:nvPicPr>
          <p:cNvPr id="6" name="Picture 5"/>
          <p:cNvPicPr>
            <a:picLocks noChangeAspect="1"/>
          </p:cNvPicPr>
          <p:nvPr/>
        </p:nvPicPr>
        <p:blipFill>
          <a:blip r:embed="rId3"/>
          <a:stretch>
            <a:fillRect/>
          </a:stretch>
        </p:blipFill>
        <p:spPr>
          <a:xfrm>
            <a:off x="5014120" y="1690687"/>
            <a:ext cx="2162175" cy="1028700"/>
          </a:xfrm>
          <a:prstGeom prst="rect">
            <a:avLst/>
          </a:prstGeom>
        </p:spPr>
      </p:pic>
      <p:pic>
        <p:nvPicPr>
          <p:cNvPr id="7" name="Picture 6"/>
          <p:cNvPicPr>
            <a:picLocks noChangeAspect="1"/>
          </p:cNvPicPr>
          <p:nvPr/>
        </p:nvPicPr>
        <p:blipFill>
          <a:blip r:embed="rId4"/>
          <a:stretch>
            <a:fillRect/>
          </a:stretch>
        </p:blipFill>
        <p:spPr>
          <a:xfrm>
            <a:off x="5014120" y="4725533"/>
            <a:ext cx="5886450" cy="1209675"/>
          </a:xfrm>
          <a:prstGeom prst="rect">
            <a:avLst/>
          </a:prstGeom>
        </p:spPr>
      </p:pic>
    </p:spTree>
    <p:extLst>
      <p:ext uri="{BB962C8B-B14F-4D97-AF65-F5344CB8AC3E}">
        <p14:creationId xmlns:p14="http://schemas.microsoft.com/office/powerpoint/2010/main" val="18520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Call HTTP</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4" name="Picture 3"/>
          <p:cNvPicPr>
            <a:picLocks noChangeAspect="1"/>
          </p:cNvPicPr>
          <p:nvPr/>
        </p:nvPicPr>
        <p:blipFill>
          <a:blip r:embed="rId2"/>
          <a:stretch>
            <a:fillRect/>
          </a:stretch>
        </p:blipFill>
        <p:spPr>
          <a:xfrm>
            <a:off x="537076" y="2391464"/>
            <a:ext cx="2828925" cy="1562100"/>
          </a:xfrm>
          <a:prstGeom prst="rect">
            <a:avLst/>
          </a:prstGeom>
        </p:spPr>
      </p:pic>
      <p:pic>
        <p:nvPicPr>
          <p:cNvPr id="5" name="Picture 4"/>
          <p:cNvPicPr>
            <a:picLocks noChangeAspect="1"/>
          </p:cNvPicPr>
          <p:nvPr/>
        </p:nvPicPr>
        <p:blipFill>
          <a:blip r:embed="rId3"/>
          <a:stretch>
            <a:fillRect/>
          </a:stretch>
        </p:blipFill>
        <p:spPr>
          <a:xfrm>
            <a:off x="3366001" y="2391464"/>
            <a:ext cx="5953125" cy="3933825"/>
          </a:xfrm>
          <a:prstGeom prst="rect">
            <a:avLst/>
          </a:prstGeom>
        </p:spPr>
      </p:pic>
      <p:pic>
        <p:nvPicPr>
          <p:cNvPr id="6" name="Picture 5"/>
          <p:cNvPicPr>
            <a:picLocks noChangeAspect="1"/>
          </p:cNvPicPr>
          <p:nvPr/>
        </p:nvPicPr>
        <p:blipFill>
          <a:blip r:embed="rId4"/>
          <a:stretch>
            <a:fillRect/>
          </a:stretch>
        </p:blipFill>
        <p:spPr>
          <a:xfrm>
            <a:off x="698500" y="1146163"/>
            <a:ext cx="8763000" cy="1009650"/>
          </a:xfrm>
          <a:prstGeom prst="rect">
            <a:avLst/>
          </a:prstGeom>
        </p:spPr>
      </p:pic>
    </p:spTree>
    <p:extLst>
      <p:ext uri="{BB962C8B-B14F-4D97-AF65-F5344CB8AC3E}">
        <p14:creationId xmlns:p14="http://schemas.microsoft.com/office/powerpoint/2010/main" val="17572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Hail the REST API</a:t>
            </a:r>
            <a:endParaRPr lang="en-AU" dirty="0"/>
          </a:p>
        </p:txBody>
      </p:sp>
      <p:sp>
        <p:nvSpPr>
          <p:cNvPr id="3" name="Content Placeholder 2"/>
          <p:cNvSpPr>
            <a:spLocks noGrp="1"/>
          </p:cNvSpPr>
          <p:nvPr>
            <p:ph idx="1"/>
          </p:nvPr>
        </p:nvSpPr>
        <p:spPr/>
        <p:txBody>
          <a:bodyPr/>
          <a:lstStyle/>
          <a:p>
            <a:r>
              <a:rPr lang="en-AU" dirty="0" smtClean="0">
                <a:hlinkClick r:id="rId3"/>
              </a:rPr>
              <a:t>http://msdn.microsoft.com/en-us/library/office/jj860569(v=office.15).aspx</a:t>
            </a:r>
            <a:endParaRPr lang="en-AU" dirty="0" smtClean="0"/>
          </a:p>
          <a:p>
            <a:endParaRPr lang="en-AU" dirty="0"/>
          </a:p>
          <a:p>
            <a:r>
              <a:rPr lang="en-AU" b="1" dirty="0" smtClean="0"/>
              <a:t>This is the </a:t>
            </a:r>
            <a:r>
              <a:rPr lang="en-AU" b="1" dirty="0" smtClean="0">
                <a:solidFill>
                  <a:schemeClr val="tx2"/>
                </a:solidFill>
              </a:rPr>
              <a:t>BEST</a:t>
            </a:r>
            <a:r>
              <a:rPr lang="en-AU" b="1" dirty="0" smtClean="0"/>
              <a:t> thing in this slide deck</a:t>
            </a:r>
            <a:endParaRPr lang="en-AU" b="1" dirty="0"/>
          </a:p>
        </p:txBody>
      </p:sp>
      <p:pic>
        <p:nvPicPr>
          <p:cNvPr id="4" name="Picture 3"/>
          <p:cNvPicPr>
            <a:picLocks noChangeAspect="1"/>
          </p:cNvPicPr>
          <p:nvPr/>
        </p:nvPicPr>
        <p:blipFill>
          <a:blip r:embed="rId4"/>
          <a:stretch>
            <a:fillRect/>
          </a:stretch>
        </p:blipFill>
        <p:spPr>
          <a:xfrm>
            <a:off x="6704809" y="2034949"/>
            <a:ext cx="3284242" cy="4823051"/>
          </a:xfrm>
          <a:prstGeom prst="rect">
            <a:avLst/>
          </a:prstGeom>
        </p:spPr>
      </p:pic>
    </p:spTree>
    <p:extLst>
      <p:ext uri="{BB962C8B-B14F-4D97-AF65-F5344CB8AC3E}">
        <p14:creationId xmlns:p14="http://schemas.microsoft.com/office/powerpoint/2010/main" val="376780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Workflow Custom Activity</a:t>
            </a:r>
            <a:endParaRPr lang="en-AU" dirty="0"/>
          </a:p>
        </p:txBody>
      </p:sp>
      <p:sp>
        <p:nvSpPr>
          <p:cNvPr id="3" name="Content Placeholder 2"/>
          <p:cNvSpPr>
            <a:spLocks noGrp="1"/>
          </p:cNvSpPr>
          <p:nvPr>
            <p:ph idx="1"/>
          </p:nvPr>
        </p:nvSpPr>
        <p:spPr/>
        <p:txBody>
          <a:bodyPr/>
          <a:lstStyle/>
          <a:p>
            <a:r>
              <a:rPr lang="en-AU" b="1" dirty="0" smtClean="0"/>
              <a:t>This is the </a:t>
            </a:r>
            <a:r>
              <a:rPr lang="en-AU" b="1" dirty="0" smtClean="0">
                <a:solidFill>
                  <a:schemeClr val="tx2"/>
                </a:solidFill>
              </a:rPr>
              <a:t>SECOND BEST </a:t>
            </a:r>
            <a:r>
              <a:rPr lang="en-AU" b="1" dirty="0" smtClean="0"/>
              <a:t>thing in this slide deck</a:t>
            </a:r>
            <a:endParaRPr lang="en-AU" b="1" dirty="0"/>
          </a:p>
        </p:txBody>
      </p:sp>
      <p:pic>
        <p:nvPicPr>
          <p:cNvPr id="4" name="Picture 3"/>
          <p:cNvPicPr>
            <a:picLocks noChangeAspect="1"/>
          </p:cNvPicPr>
          <p:nvPr/>
        </p:nvPicPr>
        <p:blipFill>
          <a:blip r:embed="rId2"/>
          <a:stretch>
            <a:fillRect/>
          </a:stretch>
        </p:blipFill>
        <p:spPr>
          <a:xfrm>
            <a:off x="519250" y="2345787"/>
            <a:ext cx="4562475" cy="2562225"/>
          </a:xfrm>
          <a:prstGeom prst="rect">
            <a:avLst/>
          </a:prstGeom>
        </p:spPr>
      </p:pic>
      <p:pic>
        <p:nvPicPr>
          <p:cNvPr id="5" name="Picture 4"/>
          <p:cNvPicPr>
            <a:picLocks noChangeAspect="1"/>
          </p:cNvPicPr>
          <p:nvPr/>
        </p:nvPicPr>
        <p:blipFill>
          <a:blip r:embed="rId3"/>
          <a:stretch>
            <a:fillRect/>
          </a:stretch>
        </p:blipFill>
        <p:spPr>
          <a:xfrm>
            <a:off x="8714789" y="2442805"/>
            <a:ext cx="3028950" cy="2990850"/>
          </a:xfrm>
          <a:prstGeom prst="rect">
            <a:avLst/>
          </a:prstGeom>
        </p:spPr>
      </p:pic>
      <p:pic>
        <p:nvPicPr>
          <p:cNvPr id="6" name="Picture 5"/>
          <p:cNvPicPr>
            <a:picLocks noChangeAspect="1"/>
          </p:cNvPicPr>
          <p:nvPr/>
        </p:nvPicPr>
        <p:blipFill>
          <a:blip r:embed="rId4"/>
          <a:stretch>
            <a:fillRect/>
          </a:stretch>
        </p:blipFill>
        <p:spPr>
          <a:xfrm>
            <a:off x="5523914" y="2457642"/>
            <a:ext cx="3190875" cy="3009900"/>
          </a:xfrm>
          <a:prstGeom prst="rect">
            <a:avLst/>
          </a:prstGeom>
        </p:spPr>
      </p:pic>
    </p:spTree>
    <p:extLst>
      <p:ext uri="{BB962C8B-B14F-4D97-AF65-F5344CB8AC3E}">
        <p14:creationId xmlns:p14="http://schemas.microsoft.com/office/powerpoint/2010/main" val="329714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Debugging</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6420529" y="1101725"/>
            <a:ext cx="5534025" cy="5467350"/>
          </a:xfrm>
          <a:prstGeom prst="rect">
            <a:avLst/>
          </a:prstGeom>
        </p:spPr>
      </p:pic>
      <p:pic>
        <p:nvPicPr>
          <p:cNvPr id="5" name="Picture 4"/>
          <p:cNvPicPr>
            <a:picLocks noChangeAspect="1"/>
          </p:cNvPicPr>
          <p:nvPr/>
        </p:nvPicPr>
        <p:blipFill>
          <a:blip r:embed="rId3"/>
          <a:stretch>
            <a:fillRect/>
          </a:stretch>
        </p:blipFill>
        <p:spPr>
          <a:xfrm>
            <a:off x="504736" y="1245008"/>
            <a:ext cx="4686300" cy="3314700"/>
          </a:xfrm>
          <a:prstGeom prst="rect">
            <a:avLst/>
          </a:prstGeom>
        </p:spPr>
      </p:pic>
    </p:spTree>
    <p:extLst>
      <p:ext uri="{BB962C8B-B14F-4D97-AF65-F5344CB8AC3E}">
        <p14:creationId xmlns:p14="http://schemas.microsoft.com/office/powerpoint/2010/main" val="18538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 App</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43489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Rectangle 3"/>
          <p:cNvSpPr/>
          <p:nvPr/>
        </p:nvSpPr>
        <p:spPr>
          <a:xfrm>
            <a:off x="519250" y="228604"/>
            <a:ext cx="6096000" cy="5509200"/>
          </a:xfrm>
          <a:prstGeom prst="rect">
            <a:avLst/>
          </a:prstGeom>
        </p:spPr>
        <p:txBody>
          <a:bodyPr>
            <a:spAutoFit/>
          </a:bodyPr>
          <a:lstStyle/>
          <a:p>
            <a:pPr marL="342900" fontAlgn="ctr">
              <a:buFont typeface="Arial" panose="020B0604020202020204" pitchFamily="34" charset="0"/>
              <a:buChar char="•"/>
            </a:pPr>
            <a:r>
              <a:rPr lang="en-AU" sz="1100" dirty="0">
                <a:solidFill>
                  <a:srgbClr val="000000"/>
                </a:solidFill>
                <a:latin typeface="Calibri" panose="020F0502020204030204" pitchFamily="34" charset="0"/>
              </a:rPr>
              <a:t>Setup Workflow</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Grants only contribute to Sweep Admin for Lists: Sweep, </a:t>
            </a:r>
            <a:r>
              <a:rPr lang="en-AU" sz="1100" dirty="0" err="1">
                <a:solidFill>
                  <a:srgbClr val="000000"/>
                </a:solidFill>
                <a:latin typeface="Calibri" panose="020F0502020204030204" pitchFamily="34" charset="0"/>
              </a:rPr>
              <a:t>AppSettings</a:t>
            </a:r>
            <a:r>
              <a:rPr lang="en-AU" sz="1100" dirty="0">
                <a:solidFill>
                  <a:srgbClr val="000000"/>
                </a:solidFill>
                <a:latin typeface="Calibri" panose="020F0502020204030204" pitchFamily="34" charset="0"/>
              </a:rPr>
              <a:t>, Horses and Bets.</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Grants only contribute to Sweep Admin for List: Quick Links, and Read to Everyone for "Place Bet" list item only.</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Authenticated Users has Read to entire site, and Add List Item to Bets</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Parallel</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Wait for Sweep Admin user to change - repeat first step</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Wait until one hour before race</a:t>
            </a:r>
          </a:p>
          <a:p>
            <a:pPr marL="1600200" lvl="3" indent="-228600" fontAlgn="ctr">
              <a:buFont typeface="Arial" panose="020B0604020202020204" pitchFamily="34" charset="0"/>
              <a:buChar char="§"/>
            </a:pPr>
            <a:r>
              <a:rPr lang="en-AU" sz="1100" dirty="0">
                <a:solidFill>
                  <a:srgbClr val="000000"/>
                </a:solidFill>
                <a:latin typeface="Calibri" panose="020F0502020204030204" pitchFamily="34" charset="0"/>
              </a:rPr>
              <a:t>Change picture to running.  </a:t>
            </a:r>
          </a:p>
          <a:p>
            <a:pPr marL="1600200" lvl="3" indent="-228600" fontAlgn="ctr">
              <a:buFont typeface="Arial" panose="020B0604020202020204" pitchFamily="34" charset="0"/>
              <a:buChar char="§"/>
            </a:pPr>
            <a:r>
              <a:rPr lang="en-AU" sz="1100" dirty="0">
                <a:solidFill>
                  <a:srgbClr val="000000"/>
                </a:solidFill>
                <a:latin typeface="Calibri" panose="020F0502020204030204" pitchFamily="34" charset="0"/>
              </a:rPr>
              <a:t>And no click for "Place Bets"  </a:t>
            </a:r>
          </a:p>
          <a:p>
            <a:pPr marL="1600200" lvl="3" indent="-228600" fontAlgn="ctr">
              <a:buFont typeface="Arial" panose="020B0604020202020204" pitchFamily="34" charset="0"/>
              <a:buChar char="§"/>
            </a:pPr>
            <a:r>
              <a:rPr lang="en-AU" sz="1100" dirty="0">
                <a:solidFill>
                  <a:srgbClr val="000000"/>
                </a:solidFill>
                <a:latin typeface="Calibri" panose="020F0502020204030204" pitchFamily="34" charset="0"/>
              </a:rPr>
              <a:t>No Add Item for users</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Wait until after race to email Sweep Admin to update the winners in </a:t>
            </a:r>
            <a:r>
              <a:rPr lang="en-AU" sz="1100" dirty="0" err="1">
                <a:solidFill>
                  <a:srgbClr val="000000"/>
                </a:solidFill>
                <a:latin typeface="Calibri" panose="020F0502020204030204" pitchFamily="34" charset="0"/>
              </a:rPr>
              <a:t>AppSettings</a:t>
            </a:r>
            <a:r>
              <a:rPr lang="en-AU" sz="1100" dirty="0">
                <a:solidFill>
                  <a:srgbClr val="000000"/>
                </a:solidFill>
                <a:latin typeface="Calibri" panose="020F0502020204030204" pitchFamily="34" charset="0"/>
              </a:rPr>
              <a:t> (done via a task)</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Sleep/Wait until all bets are calculated, then send email summary to Sweep Admin</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End Workflow</a:t>
            </a:r>
          </a:p>
          <a:p>
            <a:pPr marL="342900" fontAlgn="ctr">
              <a:buFont typeface="Arial" panose="020B0604020202020204" pitchFamily="34" charset="0"/>
              <a:buChar char="•"/>
            </a:pPr>
            <a:r>
              <a:rPr lang="en-AU" sz="1100" dirty="0">
                <a:solidFill>
                  <a:srgbClr val="000000"/>
                </a:solidFill>
                <a:latin typeface="Calibri" panose="020F0502020204030204" pitchFamily="34" charset="0"/>
              </a:rPr>
              <a:t>Bet Workflow</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Find random unassigned horse from bets for that sweep.  </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"scratched horses" can't be selected after scratched.</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If no horse remaining - (delete the bet, email Better, email Sweep Admin to create a new sweep)</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Assign Horse and email Better.</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Wait until 1 day before race</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email better if money not collected, CC Sweep Admin</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Wait until after race.  (if Winners not selected, keep waiting)</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For Each bet:</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calculate total sum of bets from 'all bets in that sweep'</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Winner takes 40% of pot</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2nd takes 30%</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3rd takes 20%</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Wooden Spoon takes 10% </a:t>
            </a:r>
          </a:p>
          <a:p>
            <a:pPr marL="1143000" lvl="2" indent="-228600" fontAlgn="ctr">
              <a:buFont typeface="Arial" panose="020B0604020202020204" pitchFamily="34" charset="0"/>
              <a:buChar char="•"/>
            </a:pPr>
            <a:r>
              <a:rPr lang="en-AU" sz="1100" dirty="0">
                <a:solidFill>
                  <a:srgbClr val="000000"/>
                </a:solidFill>
                <a:latin typeface="Calibri" panose="020F0502020204030204" pitchFamily="34" charset="0"/>
              </a:rPr>
              <a:t>Update </a:t>
            </a:r>
            <a:r>
              <a:rPr lang="en-AU" sz="1100" dirty="0" err="1">
                <a:solidFill>
                  <a:srgbClr val="000000"/>
                </a:solidFill>
                <a:latin typeface="Calibri" panose="020F0502020204030204" pitchFamily="34" charset="0"/>
              </a:rPr>
              <a:t>bets's</a:t>
            </a:r>
            <a:r>
              <a:rPr lang="en-AU" sz="1100" dirty="0">
                <a:solidFill>
                  <a:srgbClr val="000000"/>
                </a:solidFill>
                <a:latin typeface="Calibri" panose="020F0502020204030204" pitchFamily="34" charset="0"/>
              </a:rPr>
              <a:t> list.</a:t>
            </a:r>
          </a:p>
          <a:p>
            <a:pPr marL="742950" lvl="1" indent="-285750" fontAlgn="ctr">
              <a:buFont typeface="Courier New" panose="02070309020205020404" pitchFamily="49" charset="0"/>
              <a:buChar char="o"/>
            </a:pPr>
            <a:r>
              <a:rPr lang="en-AU" sz="1100" dirty="0">
                <a:solidFill>
                  <a:srgbClr val="000000"/>
                </a:solidFill>
                <a:latin typeface="Calibri" panose="020F0502020204030204" pitchFamily="34" charset="0"/>
              </a:rPr>
              <a:t>End Workflow</a:t>
            </a:r>
          </a:p>
        </p:txBody>
      </p:sp>
    </p:spTree>
    <p:extLst>
      <p:ext uri="{BB962C8B-B14F-4D97-AF65-F5344CB8AC3E}">
        <p14:creationId xmlns:p14="http://schemas.microsoft.com/office/powerpoint/2010/main" val="172780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Demo summary</a:t>
            </a:r>
            <a:endParaRPr lang="en-AU" dirty="0"/>
          </a:p>
        </p:txBody>
      </p:sp>
      <p:sp>
        <p:nvSpPr>
          <p:cNvPr id="3" name="Content Placeholder 2"/>
          <p:cNvSpPr>
            <a:spLocks noGrp="1"/>
          </p:cNvSpPr>
          <p:nvPr>
            <p:ph idx="1"/>
          </p:nvPr>
        </p:nvSpPr>
        <p:spPr/>
        <p:txBody>
          <a:bodyPr/>
          <a:lstStyle/>
          <a:p>
            <a:r>
              <a:rPr lang="en-AU" smtClean="0"/>
              <a:t>App-Step, </a:t>
            </a:r>
          </a:p>
          <a:p>
            <a:r>
              <a:rPr lang="en-AU" smtClean="0"/>
              <a:t>Parallel Actions, Short-circuit</a:t>
            </a:r>
          </a:p>
          <a:p>
            <a:r>
              <a:rPr lang="en-AU" smtClean="0"/>
              <a:t>Flow-Chart, Scoped Variables</a:t>
            </a:r>
          </a:p>
          <a:p>
            <a:r>
              <a:rPr lang="en-AU" smtClean="0"/>
              <a:t>Call HTTP, REST, DynamicValue</a:t>
            </a:r>
          </a:p>
          <a:p>
            <a:r>
              <a:rPr lang="en-AU" smtClean="0"/>
              <a:t>Workflow Custom Activity</a:t>
            </a:r>
          </a:p>
          <a:p>
            <a:endParaRPr lang="en-AU" dirty="0"/>
          </a:p>
        </p:txBody>
      </p:sp>
    </p:spTree>
    <p:extLst>
      <p:ext uri="{BB962C8B-B14F-4D97-AF65-F5344CB8AC3E}">
        <p14:creationId xmlns:p14="http://schemas.microsoft.com/office/powerpoint/2010/main" val="183984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near future - Integrated Workflow Apps</a:t>
            </a:r>
            <a:endParaRPr lang="en-AU" dirty="0"/>
          </a:p>
        </p:txBody>
      </p:sp>
      <p:sp>
        <p:nvSpPr>
          <p:cNvPr id="3" name="Content Placeholder 2"/>
          <p:cNvSpPr>
            <a:spLocks noGrp="1"/>
          </p:cNvSpPr>
          <p:nvPr>
            <p:ph type="body" sz="quarter" idx="10"/>
          </p:nvPr>
        </p:nvSpPr>
        <p:spPr>
          <a:xfrm>
            <a:off x="518454" y="1447803"/>
            <a:ext cx="11155095" cy="4726754"/>
          </a:xfrm>
        </p:spPr>
        <p:txBody>
          <a:bodyPr/>
          <a:lstStyle/>
          <a:p>
            <a:r>
              <a:rPr lang="en-AU" dirty="0">
                <a:hlinkClick r:id="rId2"/>
              </a:rPr>
              <a:t>http://</a:t>
            </a:r>
            <a:r>
              <a:rPr lang="en-AU" dirty="0" smtClean="0">
                <a:hlinkClick r:id="rId2"/>
              </a:rPr>
              <a:t>www.vrdmn.com/2014/09/integrated-workflow-apps-deploy.html</a:t>
            </a:r>
            <a:endParaRPr lang="en-AU" dirty="0" smtClean="0"/>
          </a:p>
          <a:p>
            <a:endParaRPr lang="en-AU" dirty="0" smtClean="0"/>
          </a:p>
          <a:p>
            <a:r>
              <a:rPr lang="en-AU" dirty="0" smtClean="0"/>
              <a:t>Add:</a:t>
            </a:r>
          </a:p>
          <a:p>
            <a:r>
              <a:rPr lang="en-AU" dirty="0" smtClean="0"/>
              <a:t/>
            </a:r>
            <a:br>
              <a:rPr lang="en-AU" dirty="0" smtClean="0"/>
            </a:br>
            <a:r>
              <a:rPr lang="en-AU" dirty="0"/>
              <a:t>&lt;</a:t>
            </a:r>
            <a:r>
              <a:rPr lang="en-AU" dirty="0" err="1"/>
              <a:t>SPIntegratedWorkflow</a:t>
            </a:r>
            <a:r>
              <a:rPr lang="en-AU" dirty="0"/>
              <a:t> </a:t>
            </a:r>
            <a:r>
              <a:rPr lang="en-AU" dirty="0" err="1"/>
              <a:t>xmlns</a:t>
            </a:r>
            <a:r>
              <a:rPr lang="en-AU" dirty="0"/>
              <a:t>="http://schemas.microsoft.com</a:t>
            </a:r>
            <a:r>
              <a:rPr lang="en-AU" dirty="0" smtClean="0"/>
              <a:t>/</a:t>
            </a:r>
          </a:p>
          <a:p>
            <a:r>
              <a:rPr lang="en-AU" dirty="0" err="1" smtClean="0"/>
              <a:t>sharepoint</a:t>
            </a:r>
            <a:r>
              <a:rPr lang="en-AU" dirty="0" smtClean="0"/>
              <a:t>/2014/app/</a:t>
            </a:r>
            <a:r>
              <a:rPr lang="en-AU" dirty="0" err="1" smtClean="0"/>
              <a:t>integratedworkflow</a:t>
            </a:r>
            <a:r>
              <a:rPr lang="en-AU" dirty="0" smtClean="0"/>
              <a:t>"&gt;</a:t>
            </a:r>
            <a:br>
              <a:rPr lang="en-AU" dirty="0" smtClean="0"/>
            </a:br>
            <a:r>
              <a:rPr lang="en-AU" dirty="0" smtClean="0"/>
              <a:t>&lt;</a:t>
            </a:r>
            <a:r>
              <a:rPr lang="en-AU" dirty="0" err="1"/>
              <a:t>IntegratedApp</a:t>
            </a:r>
            <a:r>
              <a:rPr lang="en-AU" dirty="0"/>
              <a:t>&gt;true&lt;/</a:t>
            </a:r>
            <a:r>
              <a:rPr lang="en-AU" dirty="0" err="1"/>
              <a:t>IntegratedApp</a:t>
            </a:r>
            <a:r>
              <a:rPr lang="en-AU" dirty="0" smtClean="0"/>
              <a:t>&gt;</a:t>
            </a:r>
            <a:br>
              <a:rPr lang="en-AU" dirty="0" smtClean="0"/>
            </a:br>
            <a:r>
              <a:rPr lang="en-AU" dirty="0" smtClean="0"/>
              <a:t>&lt;/</a:t>
            </a:r>
            <a:r>
              <a:rPr lang="en-AU" dirty="0" err="1"/>
              <a:t>SPIntegratedWorkflow</a:t>
            </a:r>
            <a:r>
              <a:rPr lang="en-AU" dirty="0"/>
              <a:t>&gt;</a:t>
            </a:r>
          </a:p>
          <a:p>
            <a:endParaRPr lang="en-AU" dirty="0"/>
          </a:p>
        </p:txBody>
      </p:sp>
    </p:spTree>
    <p:extLst>
      <p:ext uri="{BB962C8B-B14F-4D97-AF65-F5344CB8AC3E}">
        <p14:creationId xmlns:p14="http://schemas.microsoft.com/office/powerpoint/2010/main" val="36935886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Links</a:t>
            </a:r>
            <a:endParaRPr lang="en-AU" dirty="0"/>
          </a:p>
        </p:txBody>
      </p:sp>
      <p:sp>
        <p:nvSpPr>
          <p:cNvPr id="3" name="Text Placeholder 2"/>
          <p:cNvSpPr>
            <a:spLocks noGrp="1"/>
          </p:cNvSpPr>
          <p:nvPr>
            <p:ph type="body" sz="quarter" idx="10"/>
          </p:nvPr>
        </p:nvSpPr>
        <p:spPr/>
        <p:txBody>
          <a:bodyPr/>
          <a:lstStyle/>
          <a:p>
            <a:r>
              <a:rPr lang="en-AU" dirty="0"/>
              <a:t>http://msdn.microsoft.com/en-us/library/office/jj163199(v=office.15).aspx</a:t>
            </a:r>
          </a:p>
        </p:txBody>
      </p:sp>
    </p:spTree>
    <p:extLst>
      <p:ext uri="{BB962C8B-B14F-4D97-AF65-F5344CB8AC3E}">
        <p14:creationId xmlns:p14="http://schemas.microsoft.com/office/powerpoint/2010/main" val="31068615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bout John Liu</a:t>
            </a:r>
            <a:endParaRPr lang="en-AU" dirty="0"/>
          </a:p>
        </p:txBody>
      </p:sp>
      <p:sp>
        <p:nvSpPr>
          <p:cNvPr id="4" name="Content Placeholder 3"/>
          <p:cNvSpPr>
            <a:spLocks noGrp="1"/>
          </p:cNvSpPr>
          <p:nvPr>
            <p:ph sz="half" idx="1"/>
          </p:nvPr>
        </p:nvSpPr>
        <p:spPr/>
        <p:txBody>
          <a:bodyPr>
            <a:normAutofit fontScale="92500" lnSpcReduction="10000"/>
          </a:bodyPr>
          <a:lstStyle/>
          <a:p>
            <a:r>
              <a:rPr lang="en-AU" dirty="0" smtClean="0">
                <a:effectLst/>
              </a:rPr>
              <a:t>Senior Consultant for SharePoint Gurus Sydney</a:t>
            </a:r>
          </a:p>
          <a:p>
            <a:pPr marL="0" indent="0">
              <a:buNone/>
            </a:pPr>
            <a:endParaRPr lang="en-AU" dirty="0" smtClean="0">
              <a:effectLst/>
            </a:endParaRPr>
          </a:p>
          <a:p>
            <a:r>
              <a:rPr lang="en-AU" dirty="0" smtClean="0"/>
              <a:t>SharePoint Server MVP</a:t>
            </a:r>
            <a:r>
              <a:rPr lang="en-AU" dirty="0" smtClean="0">
                <a:effectLst/>
              </a:rPr>
              <a:t/>
            </a:r>
            <a:br>
              <a:rPr lang="en-AU" dirty="0" smtClean="0">
                <a:effectLst/>
              </a:rPr>
            </a:br>
            <a:endParaRPr lang="en-AU" dirty="0" smtClean="0">
              <a:effectLst/>
            </a:endParaRPr>
          </a:p>
          <a:p>
            <a:r>
              <a:rPr lang="en-AU" dirty="0" smtClean="0">
                <a:effectLst/>
              </a:rPr>
              <a:t>User </a:t>
            </a:r>
            <a:r>
              <a:rPr lang="en-AU" dirty="0">
                <a:effectLst/>
              </a:rPr>
              <a:t>G</a:t>
            </a:r>
            <a:r>
              <a:rPr lang="en-AU" dirty="0" smtClean="0">
                <a:effectLst/>
              </a:rPr>
              <a:t>roups, </a:t>
            </a:r>
            <a:br>
              <a:rPr lang="en-AU" dirty="0" smtClean="0">
                <a:effectLst/>
              </a:rPr>
            </a:br>
            <a:r>
              <a:rPr lang="en-AU" dirty="0">
                <a:effectLst/>
              </a:rPr>
              <a:t>SharePoint </a:t>
            </a:r>
            <a:r>
              <a:rPr lang="en-AU" dirty="0" smtClean="0">
                <a:effectLst/>
              </a:rPr>
              <a:t>Saturday, </a:t>
            </a:r>
            <a:r>
              <a:rPr lang="en-AU" dirty="0">
                <a:effectLst/>
              </a:rPr>
              <a:t>SharePoint </a:t>
            </a:r>
            <a:r>
              <a:rPr lang="en-AU" dirty="0" smtClean="0">
                <a:effectLst/>
              </a:rPr>
              <a:t>Conferences, </a:t>
            </a:r>
            <a:br>
              <a:rPr lang="en-AU" dirty="0" smtClean="0">
                <a:effectLst/>
              </a:rPr>
            </a:br>
            <a:endParaRPr lang="en-AU" dirty="0" smtClean="0">
              <a:effectLst/>
            </a:endParaRPr>
          </a:p>
          <a:p>
            <a:r>
              <a:rPr lang="en-AU" dirty="0" smtClean="0">
                <a:effectLst/>
              </a:rPr>
              <a:t>http://johnliu.net</a:t>
            </a:r>
            <a:endParaRPr lang="en-AU" dirty="0">
              <a:effectLst/>
            </a:endParaRPr>
          </a:p>
          <a:p>
            <a:r>
              <a:rPr lang="en-AU" dirty="0" smtClean="0">
                <a:effectLst/>
              </a:rPr>
              <a:t>@</a:t>
            </a:r>
            <a:r>
              <a:rPr lang="en-AU" dirty="0" err="1" smtClean="0">
                <a:effectLst/>
              </a:rPr>
              <a:t>johnnliu</a:t>
            </a:r>
            <a:endParaRPr lang="en-AU" dirty="0">
              <a:effectLst/>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2070273"/>
            <a:ext cx="5380038" cy="3585816"/>
          </a:xfrm>
        </p:spPr>
      </p:pic>
    </p:spTree>
    <p:extLst>
      <p:ext uri="{BB962C8B-B14F-4D97-AF65-F5344CB8AC3E}">
        <p14:creationId xmlns:p14="http://schemas.microsoft.com/office/powerpoint/2010/main" val="1394204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Closing Thought</a:t>
            </a:r>
            <a:endParaRPr lang="en-AU" dirty="0"/>
          </a:p>
        </p:txBody>
      </p:sp>
      <p:sp>
        <p:nvSpPr>
          <p:cNvPr id="3" name="Content Placeholder 2"/>
          <p:cNvSpPr>
            <a:spLocks noGrp="1"/>
          </p:cNvSpPr>
          <p:nvPr>
            <p:ph idx="1"/>
          </p:nvPr>
        </p:nvSpPr>
        <p:spPr/>
        <p:txBody>
          <a:bodyPr/>
          <a:lstStyle/>
          <a:p>
            <a:r>
              <a:rPr lang="en-AU" dirty="0" smtClean="0"/>
              <a:t>You can build very interesting apps</a:t>
            </a:r>
            <a:endParaRPr lang="en-AU" baseline="0" dirty="0" smtClean="0"/>
          </a:p>
          <a:p>
            <a:r>
              <a:rPr lang="en-AU" baseline="0" dirty="0" smtClean="0"/>
              <a:t>There are no C# code</a:t>
            </a:r>
          </a:p>
          <a:p>
            <a:r>
              <a:rPr lang="en-AU" baseline="0" dirty="0" smtClean="0"/>
              <a:t>There are no </a:t>
            </a:r>
            <a:r>
              <a:rPr lang="en-AU" baseline="0" dirty="0" err="1" smtClean="0"/>
              <a:t>Javascript</a:t>
            </a:r>
            <a:r>
              <a:rPr lang="en-AU" baseline="0" dirty="0" smtClean="0"/>
              <a:t> code</a:t>
            </a:r>
          </a:p>
          <a:p>
            <a:r>
              <a:rPr lang="en-AU" baseline="0" dirty="0" smtClean="0"/>
              <a:t>Is Workflow “code”?  </a:t>
            </a:r>
            <a:r>
              <a:rPr lang="en-AU" baseline="0" dirty="0" smtClean="0">
                <a:sym typeface="Wingdings" panose="05000000000000000000" pitchFamily="2" charset="2"/>
              </a:rPr>
              <a:t></a:t>
            </a:r>
            <a:endParaRPr lang="en-AU" dirty="0"/>
          </a:p>
        </p:txBody>
      </p:sp>
    </p:spTree>
    <p:extLst>
      <p:ext uri="{BB962C8B-B14F-4D97-AF65-F5344CB8AC3E}">
        <p14:creationId xmlns:p14="http://schemas.microsoft.com/office/powerpoint/2010/main" val="423786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96762" y="1234047"/>
            <a:ext cx="4076211" cy="1178443"/>
          </a:xfrm>
        </p:spPr>
        <p:txBody>
          <a:bodyPr/>
          <a:lstStyle/>
          <a:p>
            <a:r>
              <a:rPr lang="en-AU" dirty="0" smtClean="0">
                <a:solidFill>
                  <a:schemeClr val="bg1"/>
                </a:solidFill>
                <a:effectLst/>
              </a:rPr>
              <a:t>Questions?</a:t>
            </a:r>
          </a:p>
          <a:p>
            <a:r>
              <a:rPr lang="en-AU" dirty="0" smtClean="0">
                <a:solidFill>
                  <a:schemeClr val="bg1"/>
                </a:solidFill>
                <a:effectLst/>
              </a:rPr>
              <a:t>Comments?</a:t>
            </a:r>
          </a:p>
          <a:p>
            <a:r>
              <a:rPr lang="en-AU" dirty="0" smtClean="0">
                <a:solidFill>
                  <a:schemeClr val="bg1"/>
                </a:solidFill>
                <a:effectLst/>
              </a:rPr>
              <a:t>More info</a:t>
            </a:r>
            <a:endParaRPr lang="en-AU" dirty="0">
              <a:solidFill>
                <a:schemeClr val="bg1"/>
              </a:solidFill>
              <a:effectLst/>
            </a:endParaRPr>
          </a:p>
        </p:txBody>
      </p:sp>
      <p:sp>
        <p:nvSpPr>
          <p:cNvPr id="3" name="Content Placeholder 2"/>
          <p:cNvSpPr>
            <a:spLocks noGrp="1"/>
          </p:cNvSpPr>
          <p:nvPr>
            <p:ph sz="quarter" idx="13"/>
          </p:nvPr>
        </p:nvSpPr>
        <p:spPr/>
        <p:txBody>
          <a:bodyPr/>
          <a:lstStyle/>
          <a:p>
            <a:r>
              <a:rPr lang="en-AU" dirty="0" smtClean="0">
                <a:solidFill>
                  <a:schemeClr val="bg1"/>
                </a:solidFill>
                <a:effectLst/>
              </a:rPr>
              <a:t>John.Liu@SharepointGurus.net</a:t>
            </a:r>
          </a:p>
          <a:p>
            <a:r>
              <a:rPr lang="en-AU" dirty="0" smtClean="0">
                <a:solidFill>
                  <a:schemeClr val="bg1"/>
                </a:solidFill>
                <a:effectLst/>
              </a:rPr>
              <a:t>@</a:t>
            </a:r>
            <a:r>
              <a:rPr lang="en-AU" dirty="0" err="1" smtClean="0">
                <a:solidFill>
                  <a:schemeClr val="bg1"/>
                </a:solidFill>
                <a:effectLst/>
              </a:rPr>
              <a:t>johnnliu</a:t>
            </a:r>
            <a:r>
              <a:rPr lang="en-AU" dirty="0" smtClean="0">
                <a:solidFill>
                  <a:schemeClr val="bg1"/>
                </a:solidFill>
                <a:effectLst/>
              </a:rPr>
              <a:t/>
            </a:r>
            <a:br>
              <a:rPr lang="en-AU" dirty="0" smtClean="0">
                <a:solidFill>
                  <a:schemeClr val="bg1"/>
                </a:solidFill>
                <a:effectLst/>
              </a:rPr>
            </a:br>
            <a:r>
              <a:rPr lang="en-AU" dirty="0" smtClean="0">
                <a:solidFill>
                  <a:schemeClr val="bg1"/>
                </a:solidFill>
                <a:effectLst/>
              </a:rPr>
              <a:t>http://JohnLiu.net</a:t>
            </a:r>
          </a:p>
          <a:p>
            <a:endParaRPr lang="en-AU" dirty="0" smtClean="0">
              <a:solidFill>
                <a:schemeClr val="accent1"/>
              </a:solidFill>
              <a:effectLst/>
            </a:endParaRPr>
          </a:p>
          <a:p>
            <a:r>
              <a:rPr lang="en-AU" dirty="0" smtClean="0">
                <a:solidFill>
                  <a:schemeClr val="bg1"/>
                </a:solidFill>
              </a:rPr>
              <a:t>Grab my business card!</a:t>
            </a:r>
            <a:endParaRPr lang="en-AU" dirty="0" smtClean="0">
              <a:solidFill>
                <a:schemeClr val="bg1"/>
              </a:solidFill>
              <a:effectLst/>
            </a:endParaRPr>
          </a:p>
          <a:p>
            <a:endParaRPr lang="en-AU" dirty="0" smtClean="0">
              <a:solidFill>
                <a:schemeClr val="accent1"/>
              </a:solidFill>
              <a:effectLst/>
            </a:endParaRPr>
          </a:p>
          <a:p>
            <a:endParaRPr lang="en-AU" dirty="0">
              <a:solidFill>
                <a:schemeClr val="accent1"/>
              </a:solidFill>
              <a:effectLst/>
            </a:endParaRPr>
          </a:p>
        </p:txBody>
      </p:sp>
      <p:pic>
        <p:nvPicPr>
          <p:cNvPr id="5" name="Picture Placeholder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208" r="4208"/>
          <a:stretch/>
        </p:blipFill>
        <p:spPr>
          <a:xfrm>
            <a:off x="4290952" y="1446275"/>
            <a:ext cx="1080655" cy="1179971"/>
          </a:xfrm>
        </p:spPr>
      </p:pic>
    </p:spTree>
    <p:extLst>
      <p:ext uri="{BB962C8B-B14F-4D97-AF65-F5344CB8AC3E}">
        <p14:creationId xmlns:p14="http://schemas.microsoft.com/office/powerpoint/2010/main" val="1830513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Thanks for listening</a:t>
            </a:r>
            <a:endParaRPr lang="en-AU" dirty="0">
              <a:solidFill>
                <a:schemeClr val="bg1"/>
              </a:solidFill>
            </a:endParaRPr>
          </a:p>
        </p:txBody>
      </p:sp>
      <p:sp>
        <p:nvSpPr>
          <p:cNvPr id="3" name="Text Placeholder 2"/>
          <p:cNvSpPr>
            <a:spLocks noGrp="1"/>
          </p:cNvSpPr>
          <p:nvPr>
            <p:ph type="body" sz="quarter" idx="12"/>
          </p:nvPr>
        </p:nvSpPr>
        <p:spPr/>
        <p:txBody>
          <a:bodyPr/>
          <a:lstStyle/>
          <a:p>
            <a:r>
              <a:rPr lang="en-AU" dirty="0" smtClean="0">
                <a:solidFill>
                  <a:schemeClr val="bg1"/>
                </a:solidFill>
              </a:rPr>
              <a:t>Remember to submit your feedback</a:t>
            </a:r>
          </a:p>
          <a:p>
            <a:endParaRPr lang="en-AU" dirty="0">
              <a:solidFill>
                <a:schemeClr val="bg1"/>
              </a:solidFill>
            </a:endParaRPr>
          </a:p>
          <a:p>
            <a:r>
              <a:rPr lang="en-AU" dirty="0" smtClean="0">
                <a:solidFill>
                  <a:schemeClr val="bg1"/>
                </a:solidFill>
              </a:rPr>
              <a:t>John.liu@sharepointgurus.net</a:t>
            </a:r>
          </a:p>
          <a:p>
            <a:r>
              <a:rPr lang="en-AU" dirty="0" smtClean="0">
                <a:solidFill>
                  <a:schemeClr val="bg1"/>
                </a:solidFill>
              </a:rPr>
              <a:t>@</a:t>
            </a:r>
            <a:r>
              <a:rPr lang="en-AU" dirty="0" err="1" smtClean="0">
                <a:solidFill>
                  <a:schemeClr val="bg1"/>
                </a:solidFill>
              </a:rPr>
              <a:t>johnnliu</a:t>
            </a:r>
            <a:endParaRPr lang="en-AU" dirty="0" smtClean="0">
              <a:solidFill>
                <a:schemeClr val="bg1"/>
              </a:solidFill>
            </a:endParaRPr>
          </a:p>
          <a:p>
            <a:r>
              <a:rPr lang="en-AU" dirty="0" smtClean="0">
                <a:solidFill>
                  <a:schemeClr val="bg1"/>
                </a:solidFill>
              </a:rPr>
              <a:t>johnliu.net</a:t>
            </a:r>
            <a:endParaRPr lang="en-AU" dirty="0">
              <a:solidFill>
                <a:schemeClr val="bg1"/>
              </a:solidFill>
            </a:endParaRPr>
          </a:p>
        </p:txBody>
      </p:sp>
    </p:spTree>
    <p:extLst>
      <p:ext uri="{BB962C8B-B14F-4D97-AF65-F5344CB8AC3E}">
        <p14:creationId xmlns:p14="http://schemas.microsoft.com/office/powerpoint/2010/main" val="970291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Contents</a:t>
            </a:r>
            <a:endParaRPr lang="en-AU" dirty="0"/>
          </a:p>
        </p:txBody>
      </p:sp>
      <p:sp>
        <p:nvSpPr>
          <p:cNvPr id="3" name="Content Placeholder 2"/>
          <p:cNvSpPr>
            <a:spLocks noGrp="1"/>
          </p:cNvSpPr>
          <p:nvPr>
            <p:ph idx="1"/>
          </p:nvPr>
        </p:nvSpPr>
        <p:spPr/>
        <p:txBody>
          <a:bodyPr/>
          <a:lstStyle/>
          <a:p>
            <a:r>
              <a:rPr lang="en-AU" baseline="0" dirty="0" smtClean="0"/>
              <a:t>Introduce SP2013 Workflow</a:t>
            </a:r>
          </a:p>
          <a:p>
            <a:r>
              <a:rPr lang="en-AU" baseline="0" dirty="0" smtClean="0"/>
              <a:t>SharePoint Designer or Visual Studio</a:t>
            </a:r>
          </a:p>
          <a:p>
            <a:r>
              <a:rPr lang="en-AU" baseline="0" dirty="0" smtClean="0"/>
              <a:t>Examples </a:t>
            </a:r>
            <a:r>
              <a:rPr lang="en-AU" baseline="0" dirty="0" err="1" smtClean="0"/>
              <a:t>Examples</a:t>
            </a:r>
            <a:r>
              <a:rPr lang="en-AU" baseline="0" dirty="0" smtClean="0"/>
              <a:t> </a:t>
            </a:r>
            <a:r>
              <a:rPr lang="en-AU" baseline="0" dirty="0" err="1" smtClean="0"/>
              <a:t>Examples</a:t>
            </a:r>
            <a:endParaRPr lang="en-AU" baseline="0" dirty="0" smtClean="0"/>
          </a:p>
          <a:p>
            <a:r>
              <a:rPr lang="en-AU" baseline="0" dirty="0" smtClean="0"/>
              <a:t>Integrated Workflow Apps</a:t>
            </a:r>
          </a:p>
          <a:p>
            <a:endParaRPr lang="en-AU" baseline="0" dirty="0" smtClean="0"/>
          </a:p>
        </p:txBody>
      </p:sp>
    </p:spTree>
    <p:extLst>
      <p:ext uri="{BB962C8B-B14F-4D97-AF65-F5344CB8AC3E}">
        <p14:creationId xmlns:p14="http://schemas.microsoft.com/office/powerpoint/2010/main" val="25776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Introducing SP2013 Workflows</a:t>
            </a:r>
            <a:endParaRPr lang="en-AU" dirty="0"/>
          </a:p>
        </p:txBody>
      </p:sp>
      <p:sp>
        <p:nvSpPr>
          <p:cNvPr id="3" name="Content Placeholder 2"/>
          <p:cNvSpPr>
            <a:spLocks noGrp="1"/>
          </p:cNvSpPr>
          <p:nvPr>
            <p:ph idx="1"/>
          </p:nvPr>
        </p:nvSpPr>
        <p:spPr/>
        <p:txBody>
          <a:bodyPr/>
          <a:lstStyle/>
          <a:p>
            <a:r>
              <a:rPr lang="en-AU" dirty="0" smtClean="0"/>
              <a:t>What’s New</a:t>
            </a:r>
          </a:p>
          <a:p>
            <a:pPr lvl="1"/>
            <a:r>
              <a:rPr lang="en-AU" dirty="0" smtClean="0"/>
              <a:t>New Engine!   WF4</a:t>
            </a:r>
          </a:p>
          <a:p>
            <a:pPr lvl="1"/>
            <a:r>
              <a:rPr lang="en-AU" dirty="0" smtClean="0"/>
              <a:t>Not running with SharePoint Timer Job</a:t>
            </a:r>
          </a:p>
          <a:p>
            <a:r>
              <a:rPr lang="en-AU" dirty="0" smtClean="0"/>
              <a:t>What’s Different</a:t>
            </a:r>
          </a:p>
          <a:p>
            <a:pPr lvl="1"/>
            <a:r>
              <a:rPr lang="en-AU" dirty="0" smtClean="0"/>
              <a:t>Faster.  More scalable.</a:t>
            </a:r>
          </a:p>
          <a:p>
            <a:pPr lvl="1"/>
            <a:r>
              <a:rPr lang="en-AU" dirty="0" smtClean="0"/>
              <a:t>No more custom code.  Not even sandboxed code.</a:t>
            </a:r>
          </a:p>
          <a:p>
            <a:pPr lvl="1"/>
            <a:r>
              <a:rPr lang="en-AU" dirty="0" smtClean="0"/>
              <a:t>All declarative XML (XAML)</a:t>
            </a:r>
          </a:p>
          <a:p>
            <a:r>
              <a:rPr lang="en-AU" dirty="0" smtClean="0"/>
              <a:t>What’s Missing</a:t>
            </a:r>
          </a:p>
          <a:p>
            <a:pPr lvl="1"/>
            <a:r>
              <a:rPr lang="en-AU" dirty="0" smtClean="0"/>
              <a:t>Actions are missing!</a:t>
            </a:r>
          </a:p>
          <a:p>
            <a:pPr lvl="2"/>
            <a:r>
              <a:rPr lang="en-AU" dirty="0" smtClean="0"/>
              <a:t>No Elevate Permission</a:t>
            </a:r>
          </a:p>
          <a:p>
            <a:pPr lvl="2"/>
            <a:r>
              <a:rPr lang="en-AU" dirty="0" smtClean="0"/>
              <a:t>No OOB Actions to modify permissions</a:t>
            </a:r>
          </a:p>
          <a:p>
            <a:pPr lvl="1"/>
            <a:r>
              <a:rPr lang="en-AU" dirty="0" smtClean="0"/>
              <a:t>And</a:t>
            </a:r>
            <a:r>
              <a:rPr lang="en-AU" baseline="0" dirty="0" smtClean="0"/>
              <a:t> what to do about it</a:t>
            </a:r>
          </a:p>
          <a:p>
            <a:pPr lvl="2"/>
            <a:r>
              <a:rPr lang="en-AU" dirty="0" smtClean="0"/>
              <a:t>You can run SP2010 Interop action but that’s going backwards.</a:t>
            </a:r>
          </a:p>
          <a:p>
            <a:pPr lvl="2"/>
            <a:r>
              <a:rPr lang="en-AU" dirty="0" smtClean="0"/>
              <a:t>Use the NEW STUFF</a:t>
            </a:r>
            <a:endParaRPr lang="en-AU" dirty="0"/>
          </a:p>
        </p:txBody>
      </p:sp>
    </p:spTree>
    <p:extLst>
      <p:ext uri="{BB962C8B-B14F-4D97-AF65-F5344CB8AC3E}">
        <p14:creationId xmlns:p14="http://schemas.microsoft.com/office/powerpoint/2010/main" val="27066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App-Step</a:t>
            </a:r>
            <a:endParaRPr lang="en-AU" dirty="0"/>
          </a:p>
        </p:txBody>
      </p:sp>
      <p:sp>
        <p:nvSpPr>
          <p:cNvPr id="3" name="Content Placeholder 2"/>
          <p:cNvSpPr>
            <a:spLocks noGrp="1"/>
          </p:cNvSpPr>
          <p:nvPr>
            <p:ph idx="1"/>
          </p:nvPr>
        </p:nvSpPr>
        <p:spPr/>
        <p:txBody>
          <a:bodyPr/>
          <a:lstStyle/>
          <a:p>
            <a:r>
              <a:rPr lang="en-AU" dirty="0" smtClean="0"/>
              <a:t>Its like</a:t>
            </a:r>
            <a:r>
              <a:rPr lang="en-AU" baseline="0" dirty="0" smtClean="0"/>
              <a:t> Impersonation Step, but better</a:t>
            </a:r>
            <a:endParaRPr lang="en-AU" dirty="0"/>
          </a:p>
        </p:txBody>
      </p:sp>
      <p:pic>
        <p:nvPicPr>
          <p:cNvPr id="4" name="Picture 3"/>
          <p:cNvPicPr>
            <a:picLocks noChangeAspect="1"/>
          </p:cNvPicPr>
          <p:nvPr/>
        </p:nvPicPr>
        <p:blipFill>
          <a:blip r:embed="rId2"/>
          <a:stretch>
            <a:fillRect/>
          </a:stretch>
        </p:blipFill>
        <p:spPr>
          <a:xfrm>
            <a:off x="519250" y="2230437"/>
            <a:ext cx="5657850" cy="2295525"/>
          </a:xfrm>
          <a:prstGeom prst="rect">
            <a:avLst/>
          </a:prstGeom>
        </p:spPr>
      </p:pic>
      <p:pic>
        <p:nvPicPr>
          <p:cNvPr id="5" name="Picture 4"/>
          <p:cNvPicPr>
            <a:picLocks noChangeAspect="1"/>
          </p:cNvPicPr>
          <p:nvPr/>
        </p:nvPicPr>
        <p:blipFill>
          <a:blip r:embed="rId3"/>
          <a:stretch>
            <a:fillRect/>
          </a:stretch>
        </p:blipFill>
        <p:spPr>
          <a:xfrm>
            <a:off x="7896225" y="2697162"/>
            <a:ext cx="3105150" cy="1828800"/>
          </a:xfrm>
          <a:prstGeom prst="rect">
            <a:avLst/>
          </a:prstGeom>
        </p:spPr>
      </p:pic>
      <p:pic>
        <p:nvPicPr>
          <p:cNvPr id="6" name="Picture 5"/>
          <p:cNvPicPr>
            <a:picLocks noChangeAspect="1"/>
          </p:cNvPicPr>
          <p:nvPr/>
        </p:nvPicPr>
        <p:blipFill rotWithShape="1">
          <a:blip r:embed="rId4"/>
          <a:srcRect r="37249"/>
          <a:stretch/>
        </p:blipFill>
        <p:spPr>
          <a:xfrm>
            <a:off x="7896226" y="4589827"/>
            <a:ext cx="4237718" cy="1162050"/>
          </a:xfrm>
          <a:prstGeom prst="rect">
            <a:avLst/>
          </a:prstGeom>
        </p:spPr>
      </p:pic>
      <p:pic>
        <p:nvPicPr>
          <p:cNvPr id="7" name="Picture 6"/>
          <p:cNvPicPr>
            <a:picLocks noChangeAspect="1"/>
          </p:cNvPicPr>
          <p:nvPr/>
        </p:nvPicPr>
        <p:blipFill rotWithShape="1">
          <a:blip r:embed="rId5"/>
          <a:srcRect r="49220"/>
          <a:stretch/>
        </p:blipFill>
        <p:spPr>
          <a:xfrm>
            <a:off x="519250" y="4818427"/>
            <a:ext cx="5750921" cy="704850"/>
          </a:xfrm>
          <a:prstGeom prst="rect">
            <a:avLst/>
          </a:prstGeom>
        </p:spPr>
      </p:pic>
    </p:spTree>
    <p:extLst>
      <p:ext uri="{BB962C8B-B14F-4D97-AF65-F5344CB8AC3E}">
        <p14:creationId xmlns:p14="http://schemas.microsoft.com/office/powerpoint/2010/main" val="27350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Loopy!</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519250" y="1447804"/>
            <a:ext cx="1543050" cy="1295400"/>
          </a:xfrm>
          <a:prstGeom prst="rect">
            <a:avLst/>
          </a:prstGeom>
        </p:spPr>
      </p:pic>
      <p:pic>
        <p:nvPicPr>
          <p:cNvPr id="5" name="Picture 4"/>
          <p:cNvPicPr>
            <a:picLocks noChangeAspect="1"/>
          </p:cNvPicPr>
          <p:nvPr/>
        </p:nvPicPr>
        <p:blipFill>
          <a:blip r:embed="rId3"/>
          <a:stretch>
            <a:fillRect/>
          </a:stretch>
        </p:blipFill>
        <p:spPr>
          <a:xfrm>
            <a:off x="519250" y="2975113"/>
            <a:ext cx="5391150" cy="1057275"/>
          </a:xfrm>
          <a:prstGeom prst="rect">
            <a:avLst/>
          </a:prstGeom>
        </p:spPr>
      </p:pic>
    </p:spTree>
    <p:extLst>
      <p:ext uri="{BB962C8B-B14F-4D97-AF65-F5344CB8AC3E}">
        <p14:creationId xmlns:p14="http://schemas.microsoft.com/office/powerpoint/2010/main" val="2730673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Parallel Actions</a:t>
            </a:r>
            <a:endParaRPr lang="en-AU" dirty="0"/>
          </a:p>
        </p:txBody>
      </p:sp>
      <p:sp>
        <p:nvSpPr>
          <p:cNvPr id="3" name="Content Placeholder 2"/>
          <p:cNvSpPr>
            <a:spLocks noGrp="1"/>
          </p:cNvSpPr>
          <p:nvPr>
            <p:ph idx="1"/>
          </p:nvPr>
        </p:nvSpPr>
        <p:spPr/>
        <p:txBody>
          <a:bodyPr/>
          <a:lstStyle/>
          <a:p>
            <a:pPr marL="0" indent="0">
              <a:buNone/>
            </a:pPr>
            <a:r>
              <a:rPr lang="en-AU" dirty="0" smtClean="0"/>
              <a:t>by default all steps have to complete.</a:t>
            </a:r>
          </a:p>
          <a:p>
            <a:pPr marL="0" indent="0">
              <a:buNone/>
            </a:pPr>
            <a:r>
              <a:rPr lang="en-AU" dirty="0"/>
              <a:t>With Short-Circuit</a:t>
            </a:r>
            <a:r>
              <a:rPr lang="en-AU" dirty="0" smtClean="0"/>
              <a:t>, stop when set to true</a:t>
            </a:r>
            <a:endParaRPr lang="en-AU" dirty="0"/>
          </a:p>
        </p:txBody>
      </p:sp>
      <p:pic>
        <p:nvPicPr>
          <p:cNvPr id="4" name="Picture 3"/>
          <p:cNvPicPr>
            <a:picLocks noChangeAspect="1"/>
          </p:cNvPicPr>
          <p:nvPr/>
        </p:nvPicPr>
        <p:blipFill>
          <a:blip r:embed="rId3"/>
          <a:stretch>
            <a:fillRect/>
          </a:stretch>
        </p:blipFill>
        <p:spPr>
          <a:xfrm>
            <a:off x="519250" y="4086679"/>
            <a:ext cx="3562350" cy="1790700"/>
          </a:xfrm>
          <a:prstGeom prst="rect">
            <a:avLst/>
          </a:prstGeom>
        </p:spPr>
      </p:pic>
      <p:pic>
        <p:nvPicPr>
          <p:cNvPr id="5" name="Picture 4"/>
          <p:cNvPicPr>
            <a:picLocks noChangeAspect="1"/>
          </p:cNvPicPr>
          <p:nvPr/>
        </p:nvPicPr>
        <p:blipFill>
          <a:blip r:embed="rId4"/>
          <a:stretch>
            <a:fillRect/>
          </a:stretch>
        </p:blipFill>
        <p:spPr>
          <a:xfrm>
            <a:off x="519250" y="2441762"/>
            <a:ext cx="5467350" cy="1762125"/>
          </a:xfrm>
          <a:prstGeom prst="rect">
            <a:avLst/>
          </a:prstGeom>
        </p:spPr>
      </p:pic>
      <p:pic>
        <p:nvPicPr>
          <p:cNvPr id="6" name="Picture 5"/>
          <p:cNvPicPr>
            <a:picLocks noChangeAspect="1"/>
          </p:cNvPicPr>
          <p:nvPr/>
        </p:nvPicPr>
        <p:blipFill rotWithShape="1">
          <a:blip r:embed="rId5"/>
          <a:srcRect r="28627"/>
          <a:stretch/>
        </p:blipFill>
        <p:spPr>
          <a:xfrm>
            <a:off x="6626225" y="2272669"/>
            <a:ext cx="5464175" cy="1581150"/>
          </a:xfrm>
          <a:prstGeom prst="rect">
            <a:avLst/>
          </a:prstGeom>
        </p:spPr>
      </p:pic>
      <p:pic>
        <p:nvPicPr>
          <p:cNvPr id="7" name="Picture 6"/>
          <p:cNvPicPr>
            <a:picLocks noChangeAspect="1"/>
          </p:cNvPicPr>
          <p:nvPr/>
        </p:nvPicPr>
        <p:blipFill>
          <a:blip r:embed="rId6"/>
          <a:stretch>
            <a:fillRect/>
          </a:stretch>
        </p:blipFill>
        <p:spPr>
          <a:xfrm>
            <a:off x="6626225" y="4086679"/>
            <a:ext cx="5991225" cy="1409700"/>
          </a:xfrm>
          <a:prstGeom prst="rect">
            <a:avLst/>
          </a:prstGeom>
        </p:spPr>
      </p:pic>
    </p:spTree>
    <p:extLst>
      <p:ext uri="{BB962C8B-B14F-4D97-AF65-F5344CB8AC3E}">
        <p14:creationId xmlns:p14="http://schemas.microsoft.com/office/powerpoint/2010/main" val="33009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Flow-Chart</a:t>
            </a:r>
            <a:endParaRPr lang="en-AU" dirty="0"/>
          </a:p>
        </p:txBody>
      </p:sp>
      <p:sp>
        <p:nvSpPr>
          <p:cNvPr id="3" name="Content Placeholder 2"/>
          <p:cNvSpPr>
            <a:spLocks noGrp="1"/>
          </p:cNvSpPr>
          <p:nvPr>
            <p:ph idx="1"/>
          </p:nvPr>
        </p:nvSpPr>
        <p:spPr/>
        <p:txBody>
          <a:bodyPr/>
          <a:lstStyle/>
          <a:p>
            <a:r>
              <a:rPr lang="en-AU" dirty="0" smtClean="0"/>
              <a:t>Scoped</a:t>
            </a:r>
            <a:r>
              <a:rPr lang="en-AU" baseline="0" dirty="0" smtClean="0"/>
              <a:t> Variables</a:t>
            </a:r>
            <a:endParaRPr lang="en-AU" dirty="0"/>
          </a:p>
        </p:txBody>
      </p:sp>
      <p:pic>
        <p:nvPicPr>
          <p:cNvPr id="4" name="Picture 3"/>
          <p:cNvPicPr>
            <a:picLocks noChangeAspect="1"/>
          </p:cNvPicPr>
          <p:nvPr/>
        </p:nvPicPr>
        <p:blipFill>
          <a:blip r:embed="rId2"/>
          <a:stretch>
            <a:fillRect/>
          </a:stretch>
        </p:blipFill>
        <p:spPr>
          <a:xfrm>
            <a:off x="6095208" y="976501"/>
            <a:ext cx="5915025" cy="5153025"/>
          </a:xfrm>
          <a:prstGeom prst="rect">
            <a:avLst/>
          </a:prstGeom>
        </p:spPr>
      </p:pic>
      <p:pic>
        <p:nvPicPr>
          <p:cNvPr id="5" name="Picture 4"/>
          <p:cNvPicPr>
            <a:picLocks noChangeAspect="1"/>
          </p:cNvPicPr>
          <p:nvPr/>
        </p:nvPicPr>
        <p:blipFill>
          <a:blip r:embed="rId3"/>
          <a:stretch>
            <a:fillRect/>
          </a:stretch>
        </p:blipFill>
        <p:spPr>
          <a:xfrm>
            <a:off x="265908" y="986026"/>
            <a:ext cx="5829300" cy="5143500"/>
          </a:xfrm>
          <a:prstGeom prst="rect">
            <a:avLst/>
          </a:prstGeom>
        </p:spPr>
      </p:pic>
    </p:spTree>
    <p:extLst>
      <p:ext uri="{BB962C8B-B14F-4D97-AF65-F5344CB8AC3E}">
        <p14:creationId xmlns:p14="http://schemas.microsoft.com/office/powerpoint/2010/main" val="265323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907" y="131901"/>
            <a:ext cx="9715500" cy="6743700"/>
          </a:xfrm>
          <a:prstGeom prst="rect">
            <a:avLst/>
          </a:prstGeom>
        </p:spPr>
      </p:pic>
    </p:spTree>
    <p:extLst>
      <p:ext uri="{BB962C8B-B14F-4D97-AF65-F5344CB8AC3E}">
        <p14:creationId xmlns:p14="http://schemas.microsoft.com/office/powerpoint/2010/main" val="13593948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etro">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Metro" id="{B3CECD4F-57CC-4340-A65D-FD24177D8221}" vid="{59706B22-DA69-4E87-A752-3090FEF9EEBA}"/>
    </a:ext>
  </a:extLst>
</a:theme>
</file>

<file path=ppt/theme/theme10.xml><?xml version="1.0" encoding="utf-8"?>
<a:theme xmlns:a="http://schemas.openxmlformats.org/drawingml/2006/main" name="1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1.xml><?xml version="1.0" encoding="utf-8"?>
<a:theme xmlns:a="http://schemas.openxmlformats.org/drawingml/2006/main" name="5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12.xml><?xml version="1.0" encoding="utf-8"?>
<a:theme xmlns:a="http://schemas.openxmlformats.org/drawingml/2006/main" name="6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13.xml><?xml version="1.0" encoding="utf-8"?>
<a:theme xmlns:a="http://schemas.openxmlformats.org/drawingml/2006/main" name="7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14.xml><?xml version="1.0" encoding="utf-8"?>
<a:theme xmlns:a="http://schemas.openxmlformats.org/drawingml/2006/main" name="8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5.xml><?xml version="1.0" encoding="utf-8"?>
<a:theme xmlns:a="http://schemas.openxmlformats.org/drawingml/2006/main" name="9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16.xml><?xml version="1.0" encoding="utf-8"?>
<a:theme xmlns:a="http://schemas.openxmlformats.org/drawingml/2006/main" name="10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17.xml><?xml version="1.0" encoding="utf-8"?>
<a:theme xmlns:a="http://schemas.openxmlformats.org/drawingml/2006/main" name="1_Metro">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Metro" id="{B3CECD4F-57CC-4340-A65D-FD24177D8221}" vid="{59706B22-DA69-4E87-A752-3090FEF9EEBA}"/>
    </a:ext>
  </a:extLst>
</a:theme>
</file>

<file path=ppt/theme/theme18.xml><?xml version="1.0" encoding="utf-8"?>
<a:theme xmlns:a="http://schemas.openxmlformats.org/drawingml/2006/main" name="2_5-30055_SharePoint Template 2012 - 16x9 - Colored Accent Slides">
  <a:themeElements>
    <a:clrScheme name="Exchange-Lync-SharePoint_Template_2012_Accent">
      <a:dk1>
        <a:srgbClr val="000000"/>
      </a:dk1>
      <a:lt1>
        <a:srgbClr val="FFFFFF"/>
      </a:lt1>
      <a:dk2>
        <a:srgbClr val="000000"/>
      </a:dk2>
      <a:lt2>
        <a:srgbClr val="FFFFFF"/>
      </a:lt2>
      <a:accent1>
        <a:srgbClr val="0072C6"/>
      </a:accent1>
      <a:accent2>
        <a:srgbClr val="EB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19.xml><?xml version="1.0" encoding="utf-8"?>
<a:theme xmlns:a="http://schemas.openxmlformats.org/drawingml/2006/main" name="1_Office365 Template 2012 - White Background">
  <a:themeElements>
    <a:clrScheme name="Office365 Theme">
      <a:dk1>
        <a:srgbClr val="000000"/>
      </a:dk1>
      <a:lt1>
        <a:srgbClr val="FFFFFF"/>
      </a:lt1>
      <a:dk2>
        <a:srgbClr val="EB3C00"/>
      </a:dk2>
      <a:lt2>
        <a:srgbClr val="797A7D"/>
      </a:lt2>
      <a:accent1>
        <a:srgbClr val="0072C6"/>
      </a:accent1>
      <a:accent2>
        <a:srgbClr val="FFB900"/>
      </a:accent2>
      <a:accent3>
        <a:srgbClr val="505050"/>
      </a:accent3>
      <a:accent4>
        <a:srgbClr val="969696"/>
      </a:accent4>
      <a:accent5>
        <a:srgbClr val="D2D2D2"/>
      </a:accent5>
      <a:accent6>
        <a:srgbClr val="43AFFF"/>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5-30055_SharePoint Template 2012 - 16x9 - Colored Accent Slides">
  <a:themeElements>
    <a:clrScheme name="Exchange-Lync-SharePoint_Template_2012_Accent">
      <a:dk1>
        <a:srgbClr val="000000"/>
      </a:dk1>
      <a:lt1>
        <a:srgbClr val="FFFFFF"/>
      </a:lt1>
      <a:dk2>
        <a:srgbClr val="000000"/>
      </a:dk2>
      <a:lt2>
        <a:srgbClr val="FFFFFF"/>
      </a:lt2>
      <a:accent1>
        <a:srgbClr val="0072C6"/>
      </a:accent1>
      <a:accent2>
        <a:srgbClr val="EB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0.xml><?xml version="1.0" encoding="utf-8"?>
<a:theme xmlns:a="http://schemas.openxmlformats.org/drawingml/2006/main" name="3_5-30055_SharePoint Template 2012 - 16x9 - Colored Accent Slides">
  <a:themeElements>
    <a:clrScheme name="Exchange-Lync-SharePoint_Template_2012_Accent">
      <a:dk1>
        <a:srgbClr val="000000"/>
      </a:dk1>
      <a:lt1>
        <a:srgbClr val="FFFFFF"/>
      </a:lt1>
      <a:dk2>
        <a:srgbClr val="000000"/>
      </a:dk2>
      <a:lt2>
        <a:srgbClr val="FFFFFF"/>
      </a:lt2>
      <a:accent1>
        <a:srgbClr val="0072C6"/>
      </a:accent1>
      <a:accent2>
        <a:srgbClr val="EB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1.xml><?xml version="1.0" encoding="utf-8"?>
<a:theme xmlns:a="http://schemas.openxmlformats.org/drawingml/2006/main" name="1_SharePoint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2.xml><?xml version="1.0" encoding="utf-8"?>
<a:theme xmlns:a="http://schemas.openxmlformats.org/drawingml/2006/main" name="11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23.xml><?xml version="1.0" encoding="utf-8"?>
<a:theme xmlns:a="http://schemas.openxmlformats.org/drawingml/2006/main" name="12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24.xml><?xml version="1.0" encoding="utf-8"?>
<a:theme xmlns:a="http://schemas.openxmlformats.org/drawingml/2006/main" name="13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25.xml><?xml version="1.0" encoding="utf-8"?>
<a:theme xmlns:a="http://schemas.openxmlformats.org/drawingml/2006/main" name="1_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6.xml><?xml version="1.0" encoding="utf-8"?>
<a:theme xmlns:a="http://schemas.openxmlformats.org/drawingml/2006/main" name="14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7.xml><?xml version="1.0" encoding="utf-8"?>
<a:theme xmlns:a="http://schemas.openxmlformats.org/drawingml/2006/main" name="15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28.xml><?xml version="1.0" encoding="utf-8"?>
<a:theme xmlns:a="http://schemas.openxmlformats.org/drawingml/2006/main" name="16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29.xml><?xml version="1.0" encoding="utf-8"?>
<a:theme xmlns:a="http://schemas.openxmlformats.org/drawingml/2006/main" name="17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3.xml><?xml version="1.0" encoding="utf-8"?>
<a:theme xmlns:a="http://schemas.openxmlformats.org/drawingml/2006/main" name="Office365 Template 2012 - White Background">
  <a:themeElements>
    <a:clrScheme name="Office365 Theme">
      <a:dk1>
        <a:srgbClr val="000000"/>
      </a:dk1>
      <a:lt1>
        <a:srgbClr val="FFFFFF"/>
      </a:lt1>
      <a:dk2>
        <a:srgbClr val="EB3C00"/>
      </a:dk2>
      <a:lt2>
        <a:srgbClr val="797A7D"/>
      </a:lt2>
      <a:accent1>
        <a:srgbClr val="0072C6"/>
      </a:accent1>
      <a:accent2>
        <a:srgbClr val="FFB900"/>
      </a:accent2>
      <a:accent3>
        <a:srgbClr val="505050"/>
      </a:accent3>
      <a:accent4>
        <a:srgbClr val="969696"/>
      </a:accent4>
      <a:accent5>
        <a:srgbClr val="D2D2D2"/>
      </a:accent5>
      <a:accent6>
        <a:srgbClr val="43AFFF"/>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0.xml><?xml version="1.0" encoding="utf-8"?>
<a:theme xmlns:a="http://schemas.openxmlformats.org/drawingml/2006/main" name="18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1.xml><?xml version="1.0" encoding="utf-8"?>
<a:theme xmlns:a="http://schemas.openxmlformats.org/drawingml/2006/main" name="19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32.xml><?xml version="1.0" encoding="utf-8"?>
<a:theme xmlns:a="http://schemas.openxmlformats.org/drawingml/2006/main" name="20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5-30055_SharePoint Template 2012 - 16x9 - Colored Accent Slides">
  <a:themeElements>
    <a:clrScheme name="Exchange-Lync-SharePoint_Template_2012_Accent">
      <a:dk1>
        <a:srgbClr val="000000"/>
      </a:dk1>
      <a:lt1>
        <a:srgbClr val="FFFFFF"/>
      </a:lt1>
      <a:dk2>
        <a:srgbClr val="000000"/>
      </a:dk2>
      <a:lt2>
        <a:srgbClr val="FFFFFF"/>
      </a:lt2>
      <a:accent1>
        <a:srgbClr val="0072C6"/>
      </a:accent1>
      <a:accent2>
        <a:srgbClr val="EB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SharePoint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2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7.xml><?xml version="1.0" encoding="utf-8"?>
<a:theme xmlns:a="http://schemas.openxmlformats.org/drawingml/2006/main" name="3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8.xml><?xml version="1.0" encoding="utf-8"?>
<a:theme xmlns:a="http://schemas.openxmlformats.org/drawingml/2006/main" name="4_SharePoint 15">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SharePoint 15" id="{8DA284B3-37D4-4655-81A0-0012C769CC28}" vid="{24B356E4-172F-4823-A434-2D7B9EF63B99}"/>
    </a:ext>
  </a:extLst>
</a:theme>
</file>

<file path=ppt/theme/theme9.xml><?xml version="1.0" encoding="utf-8"?>
<a:theme xmlns:a="http://schemas.openxmlformats.org/drawingml/2006/main" name="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SP Saturday Slide Template (Metro)</Template>
  <TotalTime>4326</TotalTime>
  <Words>708</Words>
  <Application>Microsoft Office PowerPoint</Application>
  <PresentationFormat>Widescreen</PresentationFormat>
  <Paragraphs>151</Paragraphs>
  <Slides>22</Slides>
  <Notes>5</Notes>
  <HiddenSlides>0</HiddenSlides>
  <MMClips>0</MMClips>
  <ScaleCrop>false</ScaleCrop>
  <HeadingPairs>
    <vt:vector size="6" baseType="variant">
      <vt:variant>
        <vt:lpstr>Fonts Used</vt:lpstr>
      </vt:variant>
      <vt:variant>
        <vt:i4>9</vt:i4>
      </vt:variant>
      <vt:variant>
        <vt:lpstr>Theme</vt:lpstr>
      </vt:variant>
      <vt:variant>
        <vt:i4>32</vt:i4>
      </vt:variant>
      <vt:variant>
        <vt:lpstr>Slide Titles</vt:lpstr>
      </vt:variant>
      <vt:variant>
        <vt:i4>22</vt:i4>
      </vt:variant>
    </vt:vector>
  </HeadingPairs>
  <TitlesOfParts>
    <vt:vector size="63" baseType="lpstr">
      <vt:lpstr>Arial</vt:lpstr>
      <vt:lpstr>Calibri</vt:lpstr>
      <vt:lpstr>Consolas</vt:lpstr>
      <vt:lpstr>Courier New</vt:lpstr>
      <vt:lpstr>Segoe Pro Display Light</vt:lpstr>
      <vt:lpstr>Segoe Pro Light</vt:lpstr>
      <vt:lpstr>Segoe UI</vt:lpstr>
      <vt:lpstr>Segoe UI Light</vt:lpstr>
      <vt:lpstr>Wingdings</vt:lpstr>
      <vt:lpstr>Metro</vt:lpstr>
      <vt:lpstr>5-30055_SharePoint Template 2012 - 16x9 - Colored Accent Slides</vt:lpstr>
      <vt:lpstr>Office365 Template 2012 - White Background</vt:lpstr>
      <vt:lpstr>1_5-30055_SharePoint Template 2012 - 16x9 - Colored Accent Slides</vt:lpstr>
      <vt:lpstr>SharePoint Template 2012 - White Background</vt:lpstr>
      <vt:lpstr>2_SharePoint 15</vt:lpstr>
      <vt:lpstr>3_SharePoint 15</vt:lpstr>
      <vt:lpstr>4_SharePoint 15</vt:lpstr>
      <vt:lpstr>Metro Template Light 16x9</vt:lpstr>
      <vt:lpstr>1_SharePoint 15</vt:lpstr>
      <vt:lpstr>5_SharePoint 15</vt:lpstr>
      <vt:lpstr>6_SharePoint 15</vt:lpstr>
      <vt:lpstr>7_SharePoint 15</vt:lpstr>
      <vt:lpstr>8_SharePoint 15</vt:lpstr>
      <vt:lpstr>9_SharePoint 15</vt:lpstr>
      <vt:lpstr>10_SharePoint 15</vt:lpstr>
      <vt:lpstr>1_Metro</vt:lpstr>
      <vt:lpstr>2_5-30055_SharePoint Template 2012 - 16x9 - Colored Accent Slides</vt:lpstr>
      <vt:lpstr>1_Office365 Template 2012 - White Background</vt:lpstr>
      <vt:lpstr>3_5-30055_SharePoint Template 2012 - 16x9 - Colored Accent Slides</vt:lpstr>
      <vt:lpstr>1_SharePoint Template 2012 - White Background</vt:lpstr>
      <vt:lpstr>11_SharePoint 15</vt:lpstr>
      <vt:lpstr>12_SharePoint 15</vt:lpstr>
      <vt:lpstr>13_SharePoint 15</vt:lpstr>
      <vt:lpstr>1_Metro Template Light 16x9</vt:lpstr>
      <vt:lpstr>14_SharePoint 15</vt:lpstr>
      <vt:lpstr>15_SharePoint 15</vt:lpstr>
      <vt:lpstr>16_SharePoint 15</vt:lpstr>
      <vt:lpstr>17_SharePoint 15</vt:lpstr>
      <vt:lpstr>18_SharePoint 15</vt:lpstr>
      <vt:lpstr>19_SharePoint 15</vt:lpstr>
      <vt:lpstr>20_SharePoint 15</vt:lpstr>
      <vt:lpstr>Develop and Build Workflow Apps in SP2013</vt:lpstr>
      <vt:lpstr>about John Liu</vt:lpstr>
      <vt:lpstr>Contents</vt:lpstr>
      <vt:lpstr>Introducing SP2013 Workflows</vt:lpstr>
      <vt:lpstr>App-Step</vt:lpstr>
      <vt:lpstr>Loopy!</vt:lpstr>
      <vt:lpstr>Parallel Actions</vt:lpstr>
      <vt:lpstr>Flow-Chart</vt:lpstr>
      <vt:lpstr>PowerPoint Presentation</vt:lpstr>
      <vt:lpstr>DynamicValue type and JSON</vt:lpstr>
      <vt:lpstr>Call HTTP</vt:lpstr>
      <vt:lpstr>All Hail the REST API</vt:lpstr>
      <vt:lpstr>Workflow Custom Activity</vt:lpstr>
      <vt:lpstr>Debugging</vt:lpstr>
      <vt:lpstr>Demo App</vt:lpstr>
      <vt:lpstr>PowerPoint Presentation</vt:lpstr>
      <vt:lpstr>Demo summary</vt:lpstr>
      <vt:lpstr>The near future - Integrated Workflow Apps</vt:lpstr>
      <vt:lpstr>Links</vt:lpstr>
      <vt:lpstr>Closing Thought</vt:lpstr>
      <vt:lpstr>PowerPoint Presentation</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and Build Workflow Apps in SP2013</dc:title>
  <dc:creator>John Liu</dc:creator>
  <cp:lastModifiedBy>John Liu</cp:lastModifiedBy>
  <cp:revision>69</cp:revision>
  <dcterms:created xsi:type="dcterms:W3CDTF">2014-10-10T12:44:11Z</dcterms:created>
  <dcterms:modified xsi:type="dcterms:W3CDTF">2014-11-29T05:36:23Z</dcterms:modified>
</cp:coreProperties>
</file>